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Black" panose="02000000000000000000" pitchFamily="2" charset="0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365"/>
    <a:srgbClr val="459FC7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5"/>
    <p:restoredTop sz="94574"/>
  </p:normalViewPr>
  <p:slideViewPr>
    <p:cSldViewPr snapToGrid="0" snapToObjects="1" showGuides="1">
      <p:cViewPr varScale="1">
        <p:scale>
          <a:sx n="125" d="100"/>
          <a:sy n="125" d="100"/>
        </p:scale>
        <p:origin x="3054" y="108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33229" y="1574800"/>
            <a:ext cx="2705540" cy="310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33229" y="1574800"/>
            <a:ext cx="2705540" cy="310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405318" y="407714"/>
            <a:ext cx="176136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110052" y="-1"/>
            <a:ext cx="2082365" cy="20375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" name="Google Shape;41;p8"/>
          <p:cNvGrpSpPr/>
          <p:nvPr/>
        </p:nvGrpSpPr>
        <p:grpSpPr>
          <a:xfrm>
            <a:off x="2147639" y="250346"/>
            <a:ext cx="702548" cy="347877"/>
            <a:chOff x="0" y="0"/>
            <a:chExt cx="702547" cy="347875"/>
          </a:xfrm>
        </p:grpSpPr>
        <p:sp>
          <p:nvSpPr>
            <p:cNvPr id="42" name="Google Shape;42;p8"/>
            <p:cNvSpPr/>
            <p:nvPr/>
          </p:nvSpPr>
          <p:spPr>
            <a:xfrm>
              <a:off x="0" y="0"/>
              <a:ext cx="542979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9" y="5324"/>
                  </a:lnTo>
                  <a:lnTo>
                    <a:pt x="4100" y="7293"/>
                  </a:lnTo>
                  <a:lnTo>
                    <a:pt x="2894" y="9505"/>
                  </a:lnTo>
                  <a:lnTo>
                    <a:pt x="1866" y="11936"/>
                  </a:lnTo>
                  <a:lnTo>
                    <a:pt x="1031" y="14563"/>
                  </a:lnTo>
                  <a:lnTo>
                    <a:pt x="404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3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9" y="9946"/>
                  </a:lnTo>
                  <a:lnTo>
                    <a:pt x="5815" y="7841"/>
                  </a:lnTo>
                  <a:lnTo>
                    <a:pt x="7285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366760" y="36110"/>
              <a:ext cx="335787" cy="1625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6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6" y="3566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4" y="20566"/>
                  </a:lnTo>
                  <a:lnTo>
                    <a:pt x="19803" y="21244"/>
                  </a:lnTo>
                  <a:lnTo>
                    <a:pt x="20219" y="21596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8" y="7783"/>
                  </a:lnTo>
                  <a:lnTo>
                    <a:pt x="14617" y="3761"/>
                  </a:lnTo>
                  <a:lnTo>
                    <a:pt x="11872" y="466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8"/>
          <p:cNvGrpSpPr/>
          <p:nvPr/>
        </p:nvGrpSpPr>
        <p:grpSpPr>
          <a:xfrm>
            <a:off x="2305299" y="423633"/>
            <a:ext cx="398901" cy="170804"/>
            <a:chOff x="0" y="0"/>
            <a:chExt cx="398900" cy="170803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2" y="711"/>
                  </a:lnTo>
                  <a:lnTo>
                    <a:pt x="7978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5"/>
                  </a:lnTo>
                  <a:lnTo>
                    <a:pt x="16011" y="341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232042" y="36339"/>
              <a:ext cx="166858" cy="543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2" y="9232"/>
                  </a:lnTo>
                  <a:lnTo>
                    <a:pt x="17789" y="20077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6"/>
                  </a:lnTo>
                  <a:lnTo>
                    <a:pt x="21102" y="18917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6" y="8749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8"/>
          <p:cNvSpPr/>
          <p:nvPr/>
        </p:nvSpPr>
        <p:spPr>
          <a:xfrm>
            <a:off x="142933" y="5013345"/>
            <a:ext cx="2450757" cy="13874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" name="Google Shape;48;p8"/>
          <p:cNvGrpSpPr/>
          <p:nvPr/>
        </p:nvGrpSpPr>
        <p:grpSpPr>
          <a:xfrm>
            <a:off x="716262" y="2047806"/>
            <a:ext cx="702561" cy="347873"/>
            <a:chOff x="0" y="0"/>
            <a:chExt cx="702560" cy="347871"/>
          </a:xfrm>
        </p:grpSpPr>
        <p:sp>
          <p:nvSpPr>
            <p:cNvPr id="49" name="Google Shape;49;p8"/>
            <p:cNvSpPr/>
            <p:nvPr/>
          </p:nvSpPr>
          <p:spPr>
            <a:xfrm>
              <a:off x="0" y="0"/>
              <a:ext cx="543015" cy="347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69" y="384"/>
                  </a:lnTo>
                  <a:lnTo>
                    <a:pt x="10400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2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4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89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366760" y="36117"/>
              <a:ext cx="335800" cy="162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3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29" y="12501"/>
                  </a:lnTo>
                  <a:lnTo>
                    <a:pt x="17148" y="7783"/>
                  </a:lnTo>
                  <a:lnTo>
                    <a:pt x="14617" y="3760"/>
                  </a:lnTo>
                  <a:lnTo>
                    <a:pt x="11874" y="466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8"/>
          <p:cNvGrpSpPr/>
          <p:nvPr/>
        </p:nvGrpSpPr>
        <p:grpSpPr>
          <a:xfrm>
            <a:off x="873917" y="2221085"/>
            <a:ext cx="398907" cy="170806"/>
            <a:chOff x="0" y="0"/>
            <a:chExt cx="398906" cy="170804"/>
          </a:xfrm>
        </p:grpSpPr>
        <p:sp>
          <p:nvSpPr>
            <p:cNvPr id="52" name="Google Shape;52;p8"/>
            <p:cNvSpPr/>
            <p:nvPr/>
          </p:nvSpPr>
          <p:spPr>
            <a:xfrm>
              <a:off x="0" y="0"/>
              <a:ext cx="359027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5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232067" y="36339"/>
              <a:ext cx="166839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31"/>
                  </a:lnTo>
                  <a:lnTo>
                    <a:pt x="17790" y="20075"/>
                  </a:lnTo>
                  <a:lnTo>
                    <a:pt x="18623" y="21383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2895096" y="349513"/>
            <a:ext cx="1676904" cy="1436309"/>
            <a:chOff x="0" y="0"/>
            <a:chExt cx="1676903" cy="1436307"/>
          </a:xfrm>
        </p:grpSpPr>
        <p:sp>
          <p:nvSpPr>
            <p:cNvPr id="55" name="Google Shape;55;p8"/>
            <p:cNvSpPr/>
            <p:nvPr/>
          </p:nvSpPr>
          <p:spPr>
            <a:xfrm>
              <a:off x="1587919" y="1396543"/>
              <a:ext cx="88984" cy="397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245" y="698"/>
                  </a:lnTo>
                  <a:lnTo>
                    <a:pt x="11874" y="3627"/>
                  </a:lnTo>
                  <a:lnTo>
                    <a:pt x="3610" y="5119"/>
                  </a:lnTo>
                  <a:lnTo>
                    <a:pt x="1575" y="5305"/>
                  </a:lnTo>
                  <a:lnTo>
                    <a:pt x="0" y="9147"/>
                  </a:lnTo>
                  <a:lnTo>
                    <a:pt x="166" y="18130"/>
                  </a:lnTo>
                  <a:lnTo>
                    <a:pt x="1797" y="21600"/>
                  </a:lnTo>
                  <a:lnTo>
                    <a:pt x="3866" y="21600"/>
                  </a:lnTo>
                  <a:lnTo>
                    <a:pt x="12706" y="20012"/>
                  </a:lnTo>
                  <a:lnTo>
                    <a:pt x="21598" y="1691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1318133" y="1311427"/>
              <a:ext cx="158801" cy="105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6" y="0"/>
                  </a:moveTo>
                  <a:lnTo>
                    <a:pt x="1522" y="107"/>
                  </a:lnTo>
                  <a:lnTo>
                    <a:pt x="0" y="2676"/>
                  </a:lnTo>
                  <a:lnTo>
                    <a:pt x="72" y="4644"/>
                  </a:lnTo>
                  <a:lnTo>
                    <a:pt x="4977" y="10741"/>
                  </a:lnTo>
                  <a:lnTo>
                    <a:pt x="13839" y="18576"/>
                  </a:lnTo>
                  <a:lnTo>
                    <a:pt x="18836" y="21545"/>
                  </a:lnTo>
                  <a:lnTo>
                    <a:pt x="19061" y="21600"/>
                  </a:lnTo>
                  <a:lnTo>
                    <a:pt x="20140" y="21600"/>
                  </a:lnTo>
                  <a:lnTo>
                    <a:pt x="20944" y="20779"/>
                  </a:lnTo>
                  <a:lnTo>
                    <a:pt x="21600" y="17855"/>
                  </a:lnTo>
                  <a:lnTo>
                    <a:pt x="21021" y="16086"/>
                  </a:lnTo>
                  <a:lnTo>
                    <a:pt x="19942" y="15534"/>
                  </a:lnTo>
                  <a:lnTo>
                    <a:pt x="15553" y="12907"/>
                  </a:lnTo>
                  <a:lnTo>
                    <a:pt x="11369" y="9626"/>
                  </a:lnTo>
                  <a:lnTo>
                    <a:pt x="7405" y="5702"/>
                  </a:lnTo>
                  <a:lnTo>
                    <a:pt x="3674" y="1147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0" y="1070762"/>
              <a:ext cx="49429" cy="1759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87" y="15017"/>
                  </a:lnTo>
                  <a:lnTo>
                    <a:pt x="0" y="20599"/>
                  </a:lnTo>
                  <a:lnTo>
                    <a:pt x="2697" y="21503"/>
                  </a:lnTo>
                  <a:lnTo>
                    <a:pt x="6543" y="21600"/>
                  </a:lnTo>
                  <a:lnTo>
                    <a:pt x="10340" y="21600"/>
                  </a:lnTo>
                  <a:lnTo>
                    <a:pt x="13231" y="20872"/>
                  </a:lnTo>
                  <a:lnTo>
                    <a:pt x="13541" y="19903"/>
                  </a:lnTo>
                  <a:lnTo>
                    <a:pt x="15085" y="15405"/>
                  </a:lnTo>
                  <a:lnTo>
                    <a:pt x="16855" y="10958"/>
                  </a:lnTo>
                  <a:lnTo>
                    <a:pt x="18846" y="6576"/>
                  </a:lnTo>
                  <a:lnTo>
                    <a:pt x="21051" y="2275"/>
                  </a:lnTo>
                  <a:lnTo>
                    <a:pt x="21600" y="1257"/>
                  </a:lnTo>
                  <a:lnTo>
                    <a:pt x="19113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170673" y="1065568"/>
              <a:ext cx="89320" cy="165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4" y="0"/>
                  </a:moveTo>
                  <a:lnTo>
                    <a:pt x="1241" y="480"/>
                  </a:lnTo>
                  <a:lnTo>
                    <a:pt x="0" y="1538"/>
                  </a:lnTo>
                  <a:lnTo>
                    <a:pt x="451" y="2603"/>
                  </a:lnTo>
                  <a:lnTo>
                    <a:pt x="5895" y="11819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1" y="21506"/>
                  </a:lnTo>
                  <a:lnTo>
                    <a:pt x="21062" y="20735"/>
                  </a:lnTo>
                  <a:lnTo>
                    <a:pt x="21600" y="19518"/>
                  </a:lnTo>
                  <a:lnTo>
                    <a:pt x="20537" y="18587"/>
                  </a:lnTo>
                  <a:lnTo>
                    <a:pt x="16275" y="14506"/>
                  </a:lnTo>
                  <a:lnTo>
                    <a:pt x="12693" y="10326"/>
                  </a:lnTo>
                  <a:lnTo>
                    <a:pt x="9800" y="6063"/>
                  </a:lnTo>
                  <a:lnTo>
                    <a:pt x="7607" y="1730"/>
                  </a:lnTo>
                  <a:lnTo>
                    <a:pt x="7162" y="665"/>
                  </a:lnTo>
                  <a:lnTo>
                    <a:pt x="5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43548" y="786676"/>
              <a:ext cx="71997" cy="1725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9" y="0"/>
                  </a:moveTo>
                  <a:lnTo>
                    <a:pt x="8981" y="5842"/>
                  </a:lnTo>
                  <a:lnTo>
                    <a:pt x="3173" y="14721"/>
                  </a:lnTo>
                  <a:lnTo>
                    <a:pt x="0" y="20298"/>
                  </a:lnTo>
                  <a:lnTo>
                    <a:pt x="1535" y="21317"/>
                  </a:lnTo>
                  <a:lnTo>
                    <a:pt x="4328" y="21584"/>
                  </a:lnTo>
                  <a:lnTo>
                    <a:pt x="4667" y="21600"/>
                  </a:lnTo>
                  <a:lnTo>
                    <a:pt x="7083" y="21600"/>
                  </a:lnTo>
                  <a:lnTo>
                    <a:pt x="8958" y="21002"/>
                  </a:lnTo>
                  <a:lnTo>
                    <a:pt x="9442" y="20121"/>
                  </a:lnTo>
                  <a:lnTo>
                    <a:pt x="12006" y="15647"/>
                  </a:lnTo>
                  <a:lnTo>
                    <a:pt x="14766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2"/>
                  </a:lnTo>
                  <a:lnTo>
                    <a:pt x="20286" y="642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163573" y="779183"/>
              <a:ext cx="68150" cy="1733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7" y="0"/>
                  </a:moveTo>
                  <a:lnTo>
                    <a:pt x="7601" y="6040"/>
                  </a:lnTo>
                  <a:lnTo>
                    <a:pt x="1900" y="15078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6" y="21597"/>
                  </a:lnTo>
                  <a:lnTo>
                    <a:pt x="5072" y="21600"/>
                  </a:lnTo>
                  <a:lnTo>
                    <a:pt x="7499" y="21600"/>
                  </a:lnTo>
                  <a:lnTo>
                    <a:pt x="9584" y="20882"/>
                  </a:lnTo>
                  <a:lnTo>
                    <a:pt x="9850" y="19912"/>
                  </a:lnTo>
                  <a:lnTo>
                    <a:pt x="11381" y="15724"/>
                  </a:lnTo>
                  <a:lnTo>
                    <a:pt x="13697" y="11468"/>
                  </a:lnTo>
                  <a:lnTo>
                    <a:pt x="16791" y="7160"/>
                  </a:lnTo>
                  <a:lnTo>
                    <a:pt x="20654" y="2814"/>
                  </a:lnTo>
                  <a:lnTo>
                    <a:pt x="21600" y="1838"/>
                  </a:lnTo>
                  <a:lnTo>
                    <a:pt x="20356" y="745"/>
                  </a:lnTo>
                  <a:lnTo>
                    <a:pt x="153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32537" y="520547"/>
              <a:ext cx="100407" cy="1622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1" y="0"/>
                  </a:moveTo>
                  <a:lnTo>
                    <a:pt x="11225" y="5479"/>
                  </a:lnTo>
                  <a:lnTo>
                    <a:pt x="4049" y="14236"/>
                  </a:lnTo>
                  <a:lnTo>
                    <a:pt x="0" y="19792"/>
                  </a:lnTo>
                  <a:lnTo>
                    <a:pt x="757" y="20985"/>
                  </a:lnTo>
                  <a:lnTo>
                    <a:pt x="2833" y="21546"/>
                  </a:lnTo>
                  <a:lnTo>
                    <a:pt x="3276" y="21600"/>
                  </a:lnTo>
                  <a:lnTo>
                    <a:pt x="4972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4" y="15963"/>
                  </a:lnTo>
                  <a:lnTo>
                    <a:pt x="13375" y="11635"/>
                  </a:lnTo>
                  <a:lnTo>
                    <a:pt x="16958" y="7419"/>
                  </a:lnTo>
                  <a:lnTo>
                    <a:pt x="20690" y="3328"/>
                  </a:lnTo>
                  <a:lnTo>
                    <a:pt x="21600" y="2364"/>
                  </a:lnTo>
                  <a:lnTo>
                    <a:pt x="21078" y="1126"/>
                  </a:lnTo>
                  <a:lnTo>
                    <a:pt x="179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262176" y="530529"/>
              <a:ext cx="119343" cy="150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2122" y="5303"/>
                  </a:lnTo>
                  <a:lnTo>
                    <a:pt x="4305" y="13934"/>
                  </a:lnTo>
                  <a:lnTo>
                    <a:pt x="0" y="19313"/>
                  </a:lnTo>
                  <a:lnTo>
                    <a:pt x="405" y="20651"/>
                  </a:lnTo>
                  <a:lnTo>
                    <a:pt x="2149" y="21498"/>
                  </a:lnTo>
                  <a:lnTo>
                    <a:pt x="2643" y="21600"/>
                  </a:lnTo>
                  <a:lnTo>
                    <a:pt x="4057" y="21600"/>
                  </a:lnTo>
                  <a:lnTo>
                    <a:pt x="4960" y="21232"/>
                  </a:lnTo>
                  <a:lnTo>
                    <a:pt x="5478" y="20560"/>
                  </a:lnTo>
                  <a:lnTo>
                    <a:pt x="8886" y="16336"/>
                  </a:lnTo>
                  <a:lnTo>
                    <a:pt x="12557" y="12129"/>
                  </a:lnTo>
                  <a:lnTo>
                    <a:pt x="16478" y="7955"/>
                  </a:lnTo>
                  <a:lnTo>
                    <a:pt x="20635" y="3829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449882" y="377113"/>
              <a:ext cx="170664" cy="83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9" y="0"/>
                  </a:moveTo>
                  <a:lnTo>
                    <a:pt x="14577" y="3499"/>
                  </a:lnTo>
                  <a:lnTo>
                    <a:pt x="5822" y="10211"/>
                  </a:lnTo>
                  <a:lnTo>
                    <a:pt x="440" y="14914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7" y="21600"/>
                  </a:lnTo>
                  <a:lnTo>
                    <a:pt x="2443" y="21600"/>
                  </a:lnTo>
                  <a:lnTo>
                    <a:pt x="2705" y="21491"/>
                  </a:lnTo>
                  <a:lnTo>
                    <a:pt x="2956" y="21266"/>
                  </a:lnTo>
                  <a:lnTo>
                    <a:pt x="7263" y="17529"/>
                  </a:lnTo>
                  <a:lnTo>
                    <a:pt x="11551" y="14095"/>
                  </a:lnTo>
                  <a:lnTo>
                    <a:pt x="15806" y="10977"/>
                  </a:lnTo>
                  <a:lnTo>
                    <a:pt x="20014" y="8185"/>
                  </a:lnTo>
                  <a:lnTo>
                    <a:pt x="21028" y="7548"/>
                  </a:lnTo>
                  <a:lnTo>
                    <a:pt x="21600" y="5342"/>
                  </a:lnTo>
                  <a:lnTo>
                    <a:pt x="20981" y="1179"/>
                  </a:lnTo>
                  <a:lnTo>
                    <a:pt x="1990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279984" y="292684"/>
              <a:ext cx="131293" cy="1399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3" y="0"/>
                  </a:moveTo>
                  <a:lnTo>
                    <a:pt x="12845" y="4879"/>
                  </a:lnTo>
                  <a:lnTo>
                    <a:pt x="4695" y="13354"/>
                  </a:lnTo>
                  <a:lnTo>
                    <a:pt x="0" y="18836"/>
                  </a:lnTo>
                  <a:lnTo>
                    <a:pt x="192" y="20308"/>
                  </a:lnTo>
                  <a:lnTo>
                    <a:pt x="1738" y="21437"/>
                  </a:lnTo>
                  <a:lnTo>
                    <a:pt x="2277" y="21600"/>
                  </a:lnTo>
                  <a:lnTo>
                    <a:pt x="3558" y="21600"/>
                  </a:lnTo>
                  <a:lnTo>
                    <a:pt x="4294" y="21290"/>
                  </a:lnTo>
                  <a:lnTo>
                    <a:pt x="4785" y="20698"/>
                  </a:lnTo>
                  <a:lnTo>
                    <a:pt x="8519" y="16369"/>
                  </a:lnTo>
                  <a:lnTo>
                    <a:pt x="12404" y="12180"/>
                  </a:lnTo>
                  <a:lnTo>
                    <a:pt x="16426" y="8145"/>
                  </a:lnTo>
                  <a:lnTo>
                    <a:pt x="20570" y="4278"/>
                  </a:lnTo>
                  <a:lnTo>
                    <a:pt x="21569" y="3384"/>
                  </a:lnTo>
                  <a:lnTo>
                    <a:pt x="21600" y="1900"/>
                  </a:lnTo>
                  <a:lnTo>
                    <a:pt x="19692" y="27"/>
                  </a:lnTo>
                  <a:lnTo>
                    <a:pt x="1811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489521" y="124574"/>
              <a:ext cx="159272" cy="107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5" y="0"/>
                  </a:moveTo>
                  <a:lnTo>
                    <a:pt x="13869" y="4257"/>
                  </a:lnTo>
                  <a:lnTo>
                    <a:pt x="5269" y="11919"/>
                  </a:lnTo>
                  <a:lnTo>
                    <a:pt x="221" y="17030"/>
                  </a:lnTo>
                  <a:lnTo>
                    <a:pt x="0" y="18934"/>
                  </a:lnTo>
                  <a:lnTo>
                    <a:pt x="1058" y="21151"/>
                  </a:lnTo>
                  <a:lnTo>
                    <a:pt x="1693" y="21600"/>
                  </a:lnTo>
                  <a:lnTo>
                    <a:pt x="2749" y="21600"/>
                  </a:lnTo>
                  <a:lnTo>
                    <a:pt x="3164" y="21419"/>
                  </a:lnTo>
                  <a:lnTo>
                    <a:pt x="3524" y="21041"/>
                  </a:lnTo>
                  <a:lnTo>
                    <a:pt x="7519" y="17026"/>
                  </a:lnTo>
                  <a:lnTo>
                    <a:pt x="11637" y="13206"/>
                  </a:lnTo>
                  <a:lnTo>
                    <a:pt x="15863" y="9593"/>
                  </a:lnTo>
                  <a:lnTo>
                    <a:pt x="20181" y="6202"/>
                  </a:lnTo>
                  <a:lnTo>
                    <a:pt x="21195" y="5442"/>
                  </a:lnTo>
                  <a:lnTo>
                    <a:pt x="21600" y="3605"/>
                  </a:lnTo>
                  <a:lnTo>
                    <a:pt x="20572" y="599"/>
                  </a:lnTo>
                  <a:lnTo>
                    <a:pt x="19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605838" y="69265"/>
              <a:ext cx="71065" cy="583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02" y="0"/>
                  </a:moveTo>
                  <a:lnTo>
                    <a:pt x="2000" y="1326"/>
                  </a:lnTo>
                  <a:lnTo>
                    <a:pt x="0" y="7026"/>
                  </a:lnTo>
                  <a:lnTo>
                    <a:pt x="1089" y="10325"/>
                  </a:lnTo>
                  <a:lnTo>
                    <a:pt x="3436" y="11543"/>
                  </a:lnTo>
                  <a:lnTo>
                    <a:pt x="13727" y="17074"/>
                  </a:lnTo>
                  <a:lnTo>
                    <a:pt x="21600" y="21600"/>
                  </a:lnTo>
                  <a:lnTo>
                    <a:pt x="21600" y="9177"/>
                  </a:lnTo>
                  <a:lnTo>
                    <a:pt x="17570" y="6860"/>
                  </a:lnTo>
                  <a:lnTo>
                    <a:pt x="7057" y="1208"/>
                  </a:lnTo>
                  <a:lnTo>
                    <a:pt x="470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748436" y="29311"/>
              <a:ext cx="173991" cy="70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6"/>
                  </a:lnTo>
                  <a:lnTo>
                    <a:pt x="5785" y="9157"/>
                  </a:lnTo>
                  <a:lnTo>
                    <a:pt x="520" y="13454"/>
                  </a:lnTo>
                  <a:lnTo>
                    <a:pt x="0" y="16086"/>
                  </a:lnTo>
                  <a:lnTo>
                    <a:pt x="613" y="20402"/>
                  </a:lnTo>
                  <a:lnTo>
                    <a:pt x="1342" y="21600"/>
                  </a:lnTo>
                  <a:lnTo>
                    <a:pt x="2327" y="21600"/>
                  </a:lnTo>
                  <a:lnTo>
                    <a:pt x="2535" y="21519"/>
                  </a:lnTo>
                  <a:lnTo>
                    <a:pt x="2740" y="21341"/>
                  </a:lnTo>
                  <a:lnTo>
                    <a:pt x="6912" y="17971"/>
                  </a:lnTo>
                  <a:lnTo>
                    <a:pt x="11179" y="14881"/>
                  </a:lnTo>
                  <a:lnTo>
                    <a:pt x="15526" y="12081"/>
                  </a:lnTo>
                  <a:lnTo>
                    <a:pt x="19937" y="9583"/>
                  </a:lnTo>
                  <a:lnTo>
                    <a:pt x="20955" y="9046"/>
                  </a:lnTo>
                  <a:lnTo>
                    <a:pt x="21600" y="6588"/>
                  </a:lnTo>
                  <a:lnTo>
                    <a:pt x="21162" y="1600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325143" y="5003"/>
              <a:ext cx="176760" cy="50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" y="0"/>
                  </a:moveTo>
                  <a:lnTo>
                    <a:pt x="172" y="2674"/>
                  </a:lnTo>
                  <a:lnTo>
                    <a:pt x="0" y="9865"/>
                  </a:lnTo>
                  <a:lnTo>
                    <a:pt x="759" y="13026"/>
                  </a:lnTo>
                  <a:lnTo>
                    <a:pt x="1780" y="13332"/>
                  </a:lnTo>
                  <a:lnTo>
                    <a:pt x="7204" y="15217"/>
                  </a:lnTo>
                  <a:lnTo>
                    <a:pt x="11971" y="17335"/>
                  </a:lnTo>
                  <a:lnTo>
                    <a:pt x="16009" y="19490"/>
                  </a:lnTo>
                  <a:lnTo>
                    <a:pt x="19364" y="21562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4"/>
                  </a:lnTo>
                  <a:lnTo>
                    <a:pt x="20936" y="9302"/>
                  </a:lnTo>
                  <a:lnTo>
                    <a:pt x="12494" y="4393"/>
                  </a:lnTo>
                  <a:lnTo>
                    <a:pt x="7626" y="2229"/>
                  </a:lnTo>
                  <a:lnTo>
                    <a:pt x="2090" y="30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1033792" y="0"/>
              <a:ext cx="176823" cy="38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6" y="0"/>
                  </a:moveTo>
                  <a:lnTo>
                    <a:pt x="19726" y="0"/>
                  </a:lnTo>
                  <a:lnTo>
                    <a:pt x="15181" y="395"/>
                  </a:lnTo>
                  <a:lnTo>
                    <a:pt x="6182" y="2671"/>
                  </a:lnTo>
                  <a:lnTo>
                    <a:pt x="742" y="5030"/>
                  </a:lnTo>
                  <a:lnTo>
                    <a:pt x="0" y="9236"/>
                  </a:lnTo>
                  <a:lnTo>
                    <a:pt x="208" y="18330"/>
                  </a:lnTo>
                  <a:lnTo>
                    <a:pt x="1012" y="21600"/>
                  </a:lnTo>
                  <a:lnTo>
                    <a:pt x="2014" y="21600"/>
                  </a:lnTo>
                  <a:lnTo>
                    <a:pt x="2079" y="21585"/>
                  </a:lnTo>
                  <a:lnTo>
                    <a:pt x="2144" y="21550"/>
                  </a:lnTo>
                  <a:lnTo>
                    <a:pt x="6477" y="19717"/>
                  </a:lnTo>
                  <a:lnTo>
                    <a:pt x="10867" y="18362"/>
                  </a:lnTo>
                  <a:lnTo>
                    <a:pt x="15296" y="17491"/>
                  </a:lnTo>
                  <a:lnTo>
                    <a:pt x="19751" y="17107"/>
                  </a:lnTo>
                  <a:lnTo>
                    <a:pt x="20776" y="17071"/>
                  </a:lnTo>
                  <a:lnTo>
                    <a:pt x="21600" y="13214"/>
                  </a:lnTo>
                  <a:lnTo>
                    <a:pt x="21586" y="3791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8"/>
          <p:cNvGrpSpPr/>
          <p:nvPr/>
        </p:nvGrpSpPr>
        <p:grpSpPr>
          <a:xfrm>
            <a:off x="3225114" y="1282850"/>
            <a:ext cx="541925" cy="411469"/>
            <a:chOff x="0" y="0"/>
            <a:chExt cx="541923" cy="411468"/>
          </a:xfrm>
        </p:grpSpPr>
        <p:sp>
          <p:nvSpPr>
            <p:cNvPr id="71" name="Google Shape;71;p8"/>
            <p:cNvSpPr/>
            <p:nvPr/>
          </p:nvSpPr>
          <p:spPr>
            <a:xfrm>
              <a:off x="511390" y="238340"/>
              <a:ext cx="30533" cy="173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5" y="0"/>
                  </a:moveTo>
                  <a:lnTo>
                    <a:pt x="0" y="0"/>
                  </a:lnTo>
                  <a:lnTo>
                    <a:pt x="4259" y="20141"/>
                  </a:lnTo>
                  <a:lnTo>
                    <a:pt x="4421" y="20958"/>
                  </a:lnTo>
                  <a:lnTo>
                    <a:pt x="8231" y="21600"/>
                  </a:lnTo>
                  <a:lnTo>
                    <a:pt x="13047" y="21600"/>
                  </a:lnTo>
                  <a:lnTo>
                    <a:pt x="17898" y="21567"/>
                  </a:lnTo>
                  <a:lnTo>
                    <a:pt x="21600" y="20865"/>
                  </a:lnTo>
                  <a:lnTo>
                    <a:pt x="171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47725" y="133577"/>
              <a:ext cx="76151" cy="1841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9" y="0"/>
                  </a:moveTo>
                  <a:lnTo>
                    <a:pt x="108" y="0"/>
                  </a:lnTo>
                  <a:lnTo>
                    <a:pt x="0" y="20605"/>
                  </a:lnTo>
                  <a:lnTo>
                    <a:pt x="634" y="21068"/>
                  </a:lnTo>
                  <a:lnTo>
                    <a:pt x="2713" y="21587"/>
                  </a:lnTo>
                  <a:lnTo>
                    <a:pt x="3999" y="21600"/>
                  </a:lnTo>
                  <a:lnTo>
                    <a:pt x="21600" y="17737"/>
                  </a:lnTo>
                  <a:lnTo>
                    <a:pt x="6906" y="17737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372071" y="205841"/>
              <a:ext cx="163625" cy="78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39" y="21600"/>
                  </a:lnTo>
                  <a:lnTo>
                    <a:pt x="18392" y="8892"/>
                  </a:lnTo>
                  <a:lnTo>
                    <a:pt x="21600" y="8892"/>
                  </a:lnTo>
                  <a:lnTo>
                    <a:pt x="21480" y="2207"/>
                  </a:lnTo>
                  <a:lnTo>
                    <a:pt x="21176" y="1168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158191" y="32701"/>
              <a:ext cx="86041" cy="1894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2" y="0"/>
                  </a:moveTo>
                  <a:lnTo>
                    <a:pt x="0" y="0"/>
                  </a:lnTo>
                  <a:lnTo>
                    <a:pt x="3108" y="20723"/>
                  </a:lnTo>
                  <a:lnTo>
                    <a:pt x="3701" y="21144"/>
                  </a:lnTo>
                  <a:lnTo>
                    <a:pt x="5519" y="21597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93230" y="100456"/>
              <a:ext cx="179223" cy="893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3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3"/>
                  </a:lnTo>
                  <a:lnTo>
                    <a:pt x="21594" y="8003"/>
                  </a:lnTo>
                  <a:lnTo>
                    <a:pt x="21600" y="2044"/>
                  </a:lnTo>
                  <a:lnTo>
                    <a:pt x="21329" y="1083"/>
                  </a:lnTo>
                  <a:lnTo>
                    <a:pt x="20444" y="24"/>
                  </a:lnTo>
                  <a:lnTo>
                    <a:pt x="198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0" y="0"/>
              <a:ext cx="182539" cy="1141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5" y="17596"/>
                  </a:lnTo>
                  <a:lnTo>
                    <a:pt x="0" y="18997"/>
                  </a:lnTo>
                  <a:lnTo>
                    <a:pt x="783" y="21208"/>
                  </a:lnTo>
                  <a:lnTo>
                    <a:pt x="1653" y="21600"/>
                  </a:lnTo>
                  <a:lnTo>
                    <a:pt x="18719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3" y="747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2006813" y="945670"/>
            <a:ext cx="419635" cy="413972"/>
            <a:chOff x="-1" y="0"/>
            <a:chExt cx="419634" cy="413970"/>
          </a:xfrm>
        </p:grpSpPr>
        <p:sp>
          <p:nvSpPr>
            <p:cNvPr id="78" name="Google Shape;78;p8"/>
            <p:cNvSpPr/>
            <p:nvPr/>
          </p:nvSpPr>
          <p:spPr>
            <a:xfrm>
              <a:off x="-1" y="0"/>
              <a:ext cx="419634" cy="413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6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29340" y="29730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-1" y="763275"/>
            <a:ext cx="522749" cy="198698"/>
            <a:chOff x="0" y="0"/>
            <a:chExt cx="522747" cy="198697"/>
          </a:xfrm>
        </p:grpSpPr>
        <p:sp>
          <p:nvSpPr>
            <p:cNvPr id="81" name="Google Shape;81;p8"/>
            <p:cNvSpPr/>
            <p:nvPr/>
          </p:nvSpPr>
          <p:spPr>
            <a:xfrm>
              <a:off x="186961" y="36104"/>
              <a:ext cx="335786" cy="162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4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9" y="1434"/>
                  </a:lnTo>
                  <a:lnTo>
                    <a:pt x="9526" y="3566"/>
                  </a:lnTo>
                  <a:lnTo>
                    <a:pt x="12403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30" y="12501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0" y="0"/>
              <a:ext cx="363163" cy="99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61" y="0"/>
                  </a:moveTo>
                  <a:lnTo>
                    <a:pt x="7650" y="1341"/>
                  </a:lnTo>
                  <a:lnTo>
                    <a:pt x="4856" y="3945"/>
                  </a:lnTo>
                  <a:lnTo>
                    <a:pt x="2215" y="7745"/>
                  </a:lnTo>
                  <a:lnTo>
                    <a:pt x="0" y="12155"/>
                  </a:lnTo>
                  <a:lnTo>
                    <a:pt x="0" y="21600"/>
                  </a:lnTo>
                  <a:lnTo>
                    <a:pt x="197" y="21031"/>
                  </a:lnTo>
                  <a:lnTo>
                    <a:pt x="2623" y="15800"/>
                  </a:lnTo>
                  <a:lnTo>
                    <a:pt x="5252" y="11787"/>
                  </a:lnTo>
                  <a:lnTo>
                    <a:pt x="8054" y="9099"/>
                  </a:lnTo>
                  <a:lnTo>
                    <a:pt x="11120" y="7826"/>
                  </a:lnTo>
                  <a:lnTo>
                    <a:pt x="21600" y="7826"/>
                  </a:lnTo>
                  <a:lnTo>
                    <a:pt x="19398" y="4453"/>
                  </a:lnTo>
                  <a:lnTo>
                    <a:pt x="16569" y="1608"/>
                  </a:lnTo>
                  <a:lnTo>
                    <a:pt x="13645" y="106"/>
                  </a:lnTo>
                  <a:lnTo>
                    <a:pt x="106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-1" y="936544"/>
            <a:ext cx="376757" cy="170817"/>
            <a:chOff x="0" y="0"/>
            <a:chExt cx="376755" cy="170816"/>
          </a:xfrm>
        </p:grpSpPr>
        <p:sp>
          <p:nvSpPr>
            <p:cNvPr id="84" name="Google Shape;84;p8"/>
            <p:cNvSpPr/>
            <p:nvPr/>
          </p:nvSpPr>
          <p:spPr>
            <a:xfrm>
              <a:off x="0" y="0"/>
              <a:ext cx="336889" cy="170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50" y="0"/>
                  </a:moveTo>
                  <a:lnTo>
                    <a:pt x="9858" y="711"/>
                  </a:lnTo>
                  <a:lnTo>
                    <a:pt x="7083" y="2464"/>
                  </a:lnTo>
                  <a:lnTo>
                    <a:pt x="4530" y="5175"/>
                  </a:lnTo>
                  <a:lnTo>
                    <a:pt x="2249" y="8764"/>
                  </a:lnTo>
                  <a:lnTo>
                    <a:pt x="289" y="13153"/>
                  </a:lnTo>
                  <a:lnTo>
                    <a:pt x="0" y="14085"/>
                  </a:lnTo>
                  <a:lnTo>
                    <a:pt x="0" y="21600"/>
                  </a:lnTo>
                  <a:lnTo>
                    <a:pt x="172" y="21600"/>
                  </a:lnTo>
                  <a:lnTo>
                    <a:pt x="584" y="21134"/>
                  </a:lnTo>
                  <a:lnTo>
                    <a:pt x="790" y="20330"/>
                  </a:lnTo>
                  <a:lnTo>
                    <a:pt x="2550" y="14915"/>
                  </a:lnTo>
                  <a:lnTo>
                    <a:pt x="4788" y="10501"/>
                  </a:lnTo>
                  <a:lnTo>
                    <a:pt x="7420" y="7222"/>
                  </a:lnTo>
                  <a:lnTo>
                    <a:pt x="10361" y="5210"/>
                  </a:lnTo>
                  <a:lnTo>
                    <a:pt x="13460" y="4597"/>
                  </a:lnTo>
                  <a:lnTo>
                    <a:pt x="21600" y="4597"/>
                  </a:lnTo>
                  <a:lnTo>
                    <a:pt x="21193" y="4062"/>
                  </a:lnTo>
                  <a:lnTo>
                    <a:pt x="18479" y="1705"/>
                  </a:lnTo>
                  <a:lnTo>
                    <a:pt x="15644" y="341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09935" y="36352"/>
              <a:ext cx="166820" cy="543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8"/>
                  </a:lnTo>
                  <a:lnTo>
                    <a:pt x="12233" y="9231"/>
                  </a:lnTo>
                  <a:lnTo>
                    <a:pt x="17788" y="20069"/>
                  </a:lnTo>
                  <a:lnTo>
                    <a:pt x="18622" y="21380"/>
                  </a:lnTo>
                  <a:lnTo>
                    <a:pt x="19524" y="21600"/>
                  </a:lnTo>
                  <a:lnTo>
                    <a:pt x="20386" y="20766"/>
                  </a:lnTo>
                  <a:lnTo>
                    <a:pt x="21102" y="18914"/>
                  </a:lnTo>
                  <a:lnTo>
                    <a:pt x="21528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" name="Google Shape;86;p8"/>
          <p:cNvSpPr/>
          <p:nvPr/>
        </p:nvSpPr>
        <p:spPr>
          <a:xfrm>
            <a:off x="317681" y="2674328"/>
            <a:ext cx="3308193" cy="20563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8"/>
          <p:cNvGrpSpPr/>
          <p:nvPr/>
        </p:nvGrpSpPr>
        <p:grpSpPr>
          <a:xfrm>
            <a:off x="2939001" y="60980"/>
            <a:ext cx="419635" cy="413970"/>
            <a:chOff x="-1" y="0"/>
            <a:chExt cx="419634" cy="413969"/>
          </a:xfrm>
        </p:grpSpPr>
        <p:sp>
          <p:nvSpPr>
            <p:cNvPr id="88" name="Google Shape;88;p8"/>
            <p:cNvSpPr/>
            <p:nvPr/>
          </p:nvSpPr>
          <p:spPr>
            <a:xfrm>
              <a:off x="-1" y="0"/>
              <a:ext cx="419634" cy="4139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5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3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229340" y="29729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3621506" y="2047801"/>
            <a:ext cx="702543" cy="347877"/>
            <a:chOff x="0" y="0"/>
            <a:chExt cx="702542" cy="347875"/>
          </a:xfrm>
        </p:grpSpPr>
        <p:sp>
          <p:nvSpPr>
            <p:cNvPr id="91" name="Google Shape;91;p8"/>
            <p:cNvSpPr/>
            <p:nvPr/>
          </p:nvSpPr>
          <p:spPr>
            <a:xfrm>
              <a:off x="0" y="0"/>
              <a:ext cx="542958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7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7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66740" y="36106"/>
              <a:ext cx="335802" cy="162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5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5" y="3566"/>
                  </a:lnTo>
                  <a:lnTo>
                    <a:pt x="12402" y="6587"/>
                  </a:lnTo>
                  <a:lnTo>
                    <a:pt x="15050" y="10454"/>
                  </a:lnTo>
                  <a:lnTo>
                    <a:pt x="17423" y="15128"/>
                  </a:lnTo>
                  <a:lnTo>
                    <a:pt x="19473" y="20566"/>
                  </a:lnTo>
                  <a:lnTo>
                    <a:pt x="19803" y="21244"/>
                  </a:lnTo>
                  <a:lnTo>
                    <a:pt x="20219" y="21595"/>
                  </a:lnTo>
                  <a:lnTo>
                    <a:pt x="20668" y="21600"/>
                  </a:lnTo>
                  <a:lnTo>
                    <a:pt x="21097" y="21237"/>
                  </a:lnTo>
                  <a:lnTo>
                    <a:pt x="21427" y="20557"/>
                  </a:lnTo>
                  <a:lnTo>
                    <a:pt x="21598" y="19700"/>
                  </a:lnTo>
                  <a:lnTo>
                    <a:pt x="21600" y="18772"/>
                  </a:lnTo>
                  <a:lnTo>
                    <a:pt x="21423" y="17883"/>
                  </a:lnTo>
                  <a:lnTo>
                    <a:pt x="19429" y="12502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3779153" y="2221085"/>
            <a:ext cx="398895" cy="170806"/>
            <a:chOff x="0" y="0"/>
            <a:chExt cx="398894" cy="170804"/>
          </a:xfrm>
        </p:grpSpPr>
        <p:sp>
          <p:nvSpPr>
            <p:cNvPr id="94" name="Google Shape;94;p8"/>
            <p:cNvSpPr/>
            <p:nvPr/>
          </p:nvSpPr>
          <p:spPr>
            <a:xfrm>
              <a:off x="0" y="0"/>
              <a:ext cx="359010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6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1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32057" y="36339"/>
              <a:ext cx="166837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4" y="9231"/>
                  </a:lnTo>
                  <a:lnTo>
                    <a:pt x="17790" y="20075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8"/>
          <p:cNvGrpSpPr/>
          <p:nvPr/>
        </p:nvGrpSpPr>
        <p:grpSpPr>
          <a:xfrm>
            <a:off x="3775447" y="2886199"/>
            <a:ext cx="796554" cy="1283968"/>
            <a:chOff x="0" y="0"/>
            <a:chExt cx="796553" cy="1283966"/>
          </a:xfrm>
        </p:grpSpPr>
        <p:sp>
          <p:nvSpPr>
            <p:cNvPr id="97" name="Google Shape;97;p8"/>
            <p:cNvSpPr/>
            <p:nvPr/>
          </p:nvSpPr>
          <p:spPr>
            <a:xfrm>
              <a:off x="470242" y="1232949"/>
              <a:ext cx="95747" cy="510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5" y="6461"/>
                  </a:lnTo>
                  <a:lnTo>
                    <a:pt x="777" y="12475"/>
                  </a:lnTo>
                  <a:lnTo>
                    <a:pt x="0" y="15389"/>
                  </a:lnTo>
                  <a:lnTo>
                    <a:pt x="862" y="20240"/>
                  </a:lnTo>
                  <a:lnTo>
                    <a:pt x="1928" y="21600"/>
                  </a:lnTo>
                  <a:lnTo>
                    <a:pt x="3364" y="21600"/>
                  </a:lnTo>
                  <a:lnTo>
                    <a:pt x="11897" y="16110"/>
                  </a:lnTo>
                  <a:lnTo>
                    <a:pt x="20924" y="9539"/>
                  </a:lnTo>
                  <a:lnTo>
                    <a:pt x="21600" y="6544"/>
                  </a:lnTo>
                  <a:lnTo>
                    <a:pt x="20465" y="1274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604812" y="1168153"/>
              <a:ext cx="91555" cy="61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4" y="0"/>
                  </a:moveTo>
                  <a:lnTo>
                    <a:pt x="9615" y="7504"/>
                  </a:lnTo>
                  <a:lnTo>
                    <a:pt x="587" y="14496"/>
                  </a:lnTo>
                  <a:lnTo>
                    <a:pt x="0" y="17072"/>
                  </a:lnTo>
                  <a:lnTo>
                    <a:pt x="1201" y="20723"/>
                  </a:lnTo>
                  <a:lnTo>
                    <a:pt x="2217" y="21600"/>
                  </a:lnTo>
                  <a:lnTo>
                    <a:pt x="3700" y="21600"/>
                  </a:lnTo>
                  <a:lnTo>
                    <a:pt x="12376" y="15035"/>
                  </a:lnTo>
                  <a:lnTo>
                    <a:pt x="21172" y="7343"/>
                  </a:lnTo>
                  <a:lnTo>
                    <a:pt x="21600" y="4699"/>
                  </a:lnTo>
                  <a:lnTo>
                    <a:pt x="19949" y="639"/>
                  </a:lnTo>
                  <a:lnTo>
                    <a:pt x="18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728878" y="1079888"/>
              <a:ext cx="67675" cy="732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14" y="0"/>
                  </a:moveTo>
                  <a:lnTo>
                    <a:pt x="10950" y="8444"/>
                  </a:lnTo>
                  <a:lnTo>
                    <a:pt x="320" y="16376"/>
                  </a:lnTo>
                  <a:lnTo>
                    <a:pt x="0" y="18621"/>
                  </a:lnTo>
                  <a:lnTo>
                    <a:pt x="2063" y="21117"/>
                  </a:lnTo>
                  <a:lnTo>
                    <a:pt x="3214" y="21600"/>
                  </a:lnTo>
                  <a:lnTo>
                    <a:pt x="5205" y="21600"/>
                  </a:lnTo>
                  <a:lnTo>
                    <a:pt x="16039" y="13848"/>
                  </a:lnTo>
                  <a:lnTo>
                    <a:pt x="21600" y="9175"/>
                  </a:lnTo>
                  <a:lnTo>
                    <a:pt x="21600" y="6"/>
                  </a:lnTo>
                  <a:lnTo>
                    <a:pt x="2071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90880" y="709290"/>
              <a:ext cx="98769" cy="28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" y="0"/>
                  </a:moveTo>
                  <a:lnTo>
                    <a:pt x="536" y="3340"/>
                  </a:lnTo>
                  <a:lnTo>
                    <a:pt x="0" y="13264"/>
                  </a:lnTo>
                  <a:lnTo>
                    <a:pt x="955" y="18039"/>
                  </a:lnTo>
                  <a:lnTo>
                    <a:pt x="10688" y="21600"/>
                  </a:lnTo>
                  <a:lnTo>
                    <a:pt x="12829" y="21421"/>
                  </a:lnTo>
                  <a:lnTo>
                    <a:pt x="21600" y="12987"/>
                  </a:lnTo>
                  <a:lnTo>
                    <a:pt x="21052" y="3292"/>
                  </a:lnTo>
                  <a:lnTo>
                    <a:pt x="10820" y="3292"/>
                  </a:lnTo>
                  <a:lnTo>
                    <a:pt x="7091" y="2729"/>
                  </a:lnTo>
                  <a:lnTo>
                    <a:pt x="3364" y="966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440356" y="705003"/>
              <a:ext cx="4678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12" y="0"/>
                  </a:moveTo>
                  <a:lnTo>
                    <a:pt x="15592" y="6071"/>
                  </a:lnTo>
                  <a:lnTo>
                    <a:pt x="7835" y="1759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71"/>
                  </a:lnTo>
                  <a:lnTo>
                    <a:pt x="186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266738" y="637789"/>
              <a:ext cx="82830" cy="72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5" y="2415"/>
                  </a:lnTo>
                  <a:lnTo>
                    <a:pt x="0" y="4682"/>
                  </a:lnTo>
                  <a:lnTo>
                    <a:pt x="1056" y="6275"/>
                  </a:lnTo>
                  <a:lnTo>
                    <a:pt x="7978" y="14617"/>
                  </a:lnTo>
                  <a:lnTo>
                    <a:pt x="16496" y="21176"/>
                  </a:lnTo>
                  <a:lnTo>
                    <a:pt x="17480" y="21600"/>
                  </a:lnTo>
                  <a:lnTo>
                    <a:pt x="19113" y="21600"/>
                  </a:lnTo>
                  <a:lnTo>
                    <a:pt x="20209" y="20904"/>
                  </a:lnTo>
                  <a:lnTo>
                    <a:pt x="21600" y="17914"/>
                  </a:lnTo>
                  <a:lnTo>
                    <a:pt x="21014" y="15722"/>
                  </a:lnTo>
                  <a:lnTo>
                    <a:pt x="19470" y="14787"/>
                  </a:lnTo>
                  <a:lnTo>
                    <a:pt x="15609" y="12142"/>
                  </a:lnTo>
                  <a:lnTo>
                    <a:pt x="12087" y="9105"/>
                  </a:lnTo>
                  <a:lnTo>
                    <a:pt x="8915" y="5690"/>
                  </a:lnTo>
                  <a:lnTo>
                    <a:pt x="6107" y="1908"/>
                  </a:lnTo>
                  <a:lnTo>
                    <a:pt x="5047" y="314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30301" y="639262"/>
              <a:ext cx="85408" cy="693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1" y="0"/>
                  </a:moveTo>
                  <a:lnTo>
                    <a:pt x="9116" y="8702"/>
                  </a:lnTo>
                  <a:lnTo>
                    <a:pt x="507" y="15575"/>
                  </a:lnTo>
                  <a:lnTo>
                    <a:pt x="0" y="17889"/>
                  </a:lnTo>
                  <a:lnTo>
                    <a:pt x="1413" y="20920"/>
                  </a:lnTo>
                  <a:lnTo>
                    <a:pt x="2447" y="21600"/>
                  </a:lnTo>
                  <a:lnTo>
                    <a:pt x="4031" y="21600"/>
                  </a:lnTo>
                  <a:lnTo>
                    <a:pt x="12776" y="14779"/>
                  </a:lnTo>
                  <a:lnTo>
                    <a:pt x="20306" y="6939"/>
                  </a:lnTo>
                  <a:lnTo>
                    <a:pt x="21600" y="3113"/>
                  </a:lnTo>
                  <a:lnTo>
                    <a:pt x="19271" y="71"/>
                  </a:lnTo>
                  <a:lnTo>
                    <a:pt x="173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637057" y="523222"/>
              <a:ext cx="67374" cy="872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7" y="553"/>
                  </a:lnTo>
                  <a:lnTo>
                    <a:pt x="13726" y="2012"/>
                  </a:lnTo>
                  <a:lnTo>
                    <a:pt x="12055" y="4311"/>
                  </a:lnTo>
                  <a:lnTo>
                    <a:pt x="9397" y="7714"/>
                  </a:lnTo>
                  <a:lnTo>
                    <a:pt x="5797" y="11958"/>
                  </a:lnTo>
                  <a:lnTo>
                    <a:pt x="1303" y="16777"/>
                  </a:lnTo>
                  <a:lnTo>
                    <a:pt x="0" y="18101"/>
                  </a:lnTo>
                  <a:lnTo>
                    <a:pt x="342" y="19984"/>
                  </a:lnTo>
                  <a:lnTo>
                    <a:pt x="2757" y="21399"/>
                  </a:lnTo>
                  <a:lnTo>
                    <a:pt x="3583" y="21600"/>
                  </a:lnTo>
                  <a:lnTo>
                    <a:pt x="5578" y="21600"/>
                  </a:lnTo>
                  <a:lnTo>
                    <a:pt x="15776" y="11189"/>
                  </a:lnTo>
                  <a:lnTo>
                    <a:pt x="21600" y="3408"/>
                  </a:lnTo>
                  <a:lnTo>
                    <a:pt x="20892" y="1585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231838" y="500921"/>
              <a:ext cx="31548" cy="97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0" y="0"/>
                  </a:moveTo>
                  <a:lnTo>
                    <a:pt x="887" y="1118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4"/>
                  </a:lnTo>
                  <a:lnTo>
                    <a:pt x="2466" y="16568"/>
                  </a:lnTo>
                  <a:lnTo>
                    <a:pt x="8687" y="21600"/>
                  </a:lnTo>
                  <a:lnTo>
                    <a:pt x="13087" y="21600"/>
                  </a:lnTo>
                  <a:lnTo>
                    <a:pt x="13739" y="21575"/>
                  </a:lnTo>
                  <a:lnTo>
                    <a:pt x="18861" y="21176"/>
                  </a:lnTo>
                  <a:lnTo>
                    <a:pt x="21600" y="19717"/>
                  </a:lnTo>
                  <a:lnTo>
                    <a:pt x="20522" y="18268"/>
                  </a:lnTo>
                  <a:lnTo>
                    <a:pt x="18828" y="15615"/>
                  </a:lnTo>
                  <a:lnTo>
                    <a:pt x="17612" y="12878"/>
                  </a:lnTo>
                  <a:lnTo>
                    <a:pt x="16876" y="10067"/>
                  </a:lnTo>
                  <a:lnTo>
                    <a:pt x="16626" y="7194"/>
                  </a:lnTo>
                  <a:lnTo>
                    <a:pt x="16643" y="5675"/>
                  </a:lnTo>
                  <a:lnTo>
                    <a:pt x="16800" y="4413"/>
                  </a:lnTo>
                  <a:lnTo>
                    <a:pt x="17469" y="1525"/>
                  </a:lnTo>
                  <a:lnTo>
                    <a:pt x="14035" y="229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92111" y="380804"/>
              <a:ext cx="27687" cy="97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40" y="0"/>
                  </a:moveTo>
                  <a:lnTo>
                    <a:pt x="10969" y="62"/>
                  </a:lnTo>
                  <a:lnTo>
                    <a:pt x="5747" y="155"/>
                  </a:lnTo>
                  <a:lnTo>
                    <a:pt x="1774" y="1433"/>
                  </a:lnTo>
                  <a:lnTo>
                    <a:pt x="2468" y="4612"/>
                  </a:lnTo>
                  <a:lnTo>
                    <a:pt x="2644" y="6233"/>
                  </a:lnTo>
                  <a:lnTo>
                    <a:pt x="1481" y="15938"/>
                  </a:lnTo>
                  <a:lnTo>
                    <a:pt x="0" y="20088"/>
                  </a:lnTo>
                  <a:lnTo>
                    <a:pt x="3756" y="21422"/>
                  </a:lnTo>
                  <a:lnTo>
                    <a:pt x="9304" y="21594"/>
                  </a:lnTo>
                  <a:lnTo>
                    <a:pt x="9998" y="21600"/>
                  </a:lnTo>
                  <a:lnTo>
                    <a:pt x="14773" y="21600"/>
                  </a:lnTo>
                  <a:lnTo>
                    <a:pt x="21463" y="10826"/>
                  </a:lnTo>
                  <a:lnTo>
                    <a:pt x="21600" y="8106"/>
                  </a:lnTo>
                  <a:lnTo>
                    <a:pt x="21600" y="6233"/>
                  </a:lnTo>
                  <a:lnTo>
                    <a:pt x="21402" y="4392"/>
                  </a:lnTo>
                  <a:lnTo>
                    <a:pt x="20699" y="1103"/>
                  </a:lnTo>
                  <a:lnTo>
                    <a:pt x="162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245719" y="362554"/>
              <a:ext cx="58053" cy="919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3" y="0"/>
                  </a:moveTo>
                  <a:lnTo>
                    <a:pt x="5961" y="9622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4121" y="21552"/>
                  </a:lnTo>
                  <a:lnTo>
                    <a:pt x="4603" y="21600"/>
                  </a:lnTo>
                  <a:lnTo>
                    <a:pt x="6970" y="21600"/>
                  </a:lnTo>
                  <a:lnTo>
                    <a:pt x="8728" y="20845"/>
                  </a:lnTo>
                  <a:lnTo>
                    <a:pt x="9361" y="19649"/>
                  </a:lnTo>
                  <a:lnTo>
                    <a:pt x="11591" y="15796"/>
                  </a:lnTo>
                  <a:lnTo>
                    <a:pt x="14163" y="12016"/>
                  </a:lnTo>
                  <a:lnTo>
                    <a:pt x="17071" y="8322"/>
                  </a:lnTo>
                  <a:lnTo>
                    <a:pt x="20305" y="4728"/>
                  </a:lnTo>
                  <a:lnTo>
                    <a:pt x="21600" y="3379"/>
                  </a:lnTo>
                  <a:lnTo>
                    <a:pt x="20915" y="1629"/>
                  </a:lnTo>
                  <a:lnTo>
                    <a:pt x="1664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723696" y="305150"/>
              <a:ext cx="72857" cy="74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77" y="0"/>
                  </a:moveTo>
                  <a:lnTo>
                    <a:pt x="2421" y="292"/>
                  </a:lnTo>
                  <a:lnTo>
                    <a:pt x="0" y="3386"/>
                  </a:lnTo>
                  <a:lnTo>
                    <a:pt x="298" y="5595"/>
                  </a:lnTo>
                  <a:lnTo>
                    <a:pt x="1875" y="6783"/>
                  </a:lnTo>
                  <a:lnTo>
                    <a:pt x="5853" y="9889"/>
                  </a:lnTo>
                  <a:lnTo>
                    <a:pt x="9803" y="13224"/>
                  </a:lnTo>
                  <a:lnTo>
                    <a:pt x="13712" y="16775"/>
                  </a:lnTo>
                  <a:lnTo>
                    <a:pt x="17565" y="20530"/>
                  </a:lnTo>
                  <a:lnTo>
                    <a:pt x="18265" y="21238"/>
                  </a:lnTo>
                  <a:lnTo>
                    <a:pt x="19207" y="21600"/>
                  </a:lnTo>
                  <a:lnTo>
                    <a:pt x="21048" y="21600"/>
                  </a:lnTo>
                  <a:lnTo>
                    <a:pt x="21600" y="21398"/>
                  </a:lnTo>
                  <a:lnTo>
                    <a:pt x="21600" y="14519"/>
                  </a:lnTo>
                  <a:lnTo>
                    <a:pt x="18685" y="11678"/>
                  </a:lnTo>
                  <a:lnTo>
                    <a:pt x="14585" y="7953"/>
                  </a:lnTo>
                  <a:lnTo>
                    <a:pt x="10438" y="4450"/>
                  </a:lnTo>
                  <a:lnTo>
                    <a:pt x="6258" y="1180"/>
                  </a:lnTo>
                  <a:lnTo>
                    <a:pt x="467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594398" y="241320"/>
              <a:ext cx="114186" cy="92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5" y="0"/>
                  </a:moveTo>
                  <a:lnTo>
                    <a:pt x="603" y="925"/>
                  </a:lnTo>
                  <a:lnTo>
                    <a:pt x="0" y="3968"/>
                  </a:lnTo>
                  <a:lnTo>
                    <a:pt x="752" y="5505"/>
                  </a:lnTo>
                  <a:lnTo>
                    <a:pt x="1984" y="5878"/>
                  </a:lnTo>
                  <a:lnTo>
                    <a:pt x="5121" y="6951"/>
                  </a:lnTo>
                  <a:lnTo>
                    <a:pt x="8241" y="8262"/>
                  </a:lnTo>
                  <a:lnTo>
                    <a:pt x="11333" y="9805"/>
                  </a:lnTo>
                  <a:lnTo>
                    <a:pt x="14388" y="11576"/>
                  </a:lnTo>
                  <a:lnTo>
                    <a:pt x="14554" y="11668"/>
                  </a:lnTo>
                  <a:lnTo>
                    <a:pt x="17117" y="20781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6" y="21072"/>
                  </a:lnTo>
                  <a:lnTo>
                    <a:pt x="21600" y="19506"/>
                  </a:lnTo>
                  <a:lnTo>
                    <a:pt x="21256" y="17997"/>
                  </a:lnTo>
                  <a:lnTo>
                    <a:pt x="20184" y="13768"/>
                  </a:lnTo>
                  <a:lnTo>
                    <a:pt x="18917" y="9639"/>
                  </a:lnTo>
                  <a:lnTo>
                    <a:pt x="17459" y="5622"/>
                  </a:lnTo>
                  <a:lnTo>
                    <a:pt x="16680" y="3778"/>
                  </a:lnTo>
                  <a:lnTo>
                    <a:pt x="11577" y="3778"/>
                  </a:lnTo>
                  <a:lnTo>
                    <a:pt x="9469" y="2775"/>
                  </a:lnTo>
                  <a:lnTo>
                    <a:pt x="7348" y="1872"/>
                  </a:lnTo>
                  <a:lnTo>
                    <a:pt x="5218" y="1070"/>
                  </a:lnTo>
                  <a:lnTo>
                    <a:pt x="3060" y="36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654367" y="240787"/>
              <a:ext cx="28207" cy="16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0" y="0"/>
                  </a:moveTo>
                  <a:lnTo>
                    <a:pt x="1731" y="7780"/>
                  </a:lnTo>
                  <a:lnTo>
                    <a:pt x="0" y="14936"/>
                  </a:lnTo>
                  <a:lnTo>
                    <a:pt x="943" y="21600"/>
                  </a:lnTo>
                  <a:lnTo>
                    <a:pt x="21600" y="21600"/>
                  </a:lnTo>
                  <a:lnTo>
                    <a:pt x="18100" y="10275"/>
                  </a:lnTo>
                  <a:lnTo>
                    <a:pt x="15590" y="2708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320992" y="265006"/>
              <a:ext cx="87720" cy="65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6" y="7703"/>
                  </a:lnTo>
                  <a:lnTo>
                    <a:pt x="0" y="16404"/>
                  </a:lnTo>
                  <a:lnTo>
                    <a:pt x="16" y="18923"/>
                  </a:lnTo>
                  <a:lnTo>
                    <a:pt x="1776" y="21217"/>
                  </a:lnTo>
                  <a:lnTo>
                    <a:pt x="2533" y="21600"/>
                  </a:lnTo>
                  <a:lnTo>
                    <a:pt x="4065" y="21600"/>
                  </a:lnTo>
                  <a:lnTo>
                    <a:pt x="4838" y="21201"/>
                  </a:lnTo>
                  <a:lnTo>
                    <a:pt x="6311" y="19210"/>
                  </a:lnTo>
                  <a:lnTo>
                    <a:pt x="7215" y="18042"/>
                  </a:lnTo>
                  <a:lnTo>
                    <a:pt x="19473" y="8127"/>
                  </a:lnTo>
                  <a:lnTo>
                    <a:pt x="20962" y="7187"/>
                  </a:lnTo>
                  <a:lnTo>
                    <a:pt x="21600" y="4814"/>
                  </a:lnTo>
                  <a:lnTo>
                    <a:pt x="20180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0100" y="233853"/>
              <a:ext cx="97702" cy="329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0"/>
                  </a:lnTo>
                  <a:lnTo>
                    <a:pt x="2333" y="5875"/>
                  </a:lnTo>
                  <a:lnTo>
                    <a:pt x="0" y="11192"/>
                  </a:lnTo>
                  <a:lnTo>
                    <a:pt x="635" y="19133"/>
                  </a:lnTo>
                  <a:lnTo>
                    <a:pt x="1738" y="21600"/>
                  </a:lnTo>
                  <a:lnTo>
                    <a:pt x="3156" y="21600"/>
                  </a:lnTo>
                  <a:lnTo>
                    <a:pt x="3367" y="21525"/>
                  </a:lnTo>
                  <a:lnTo>
                    <a:pt x="3574" y="21383"/>
                  </a:lnTo>
                  <a:lnTo>
                    <a:pt x="7411" y="19019"/>
                  </a:lnTo>
                  <a:lnTo>
                    <a:pt x="11256" y="17318"/>
                  </a:lnTo>
                  <a:lnTo>
                    <a:pt x="15095" y="16287"/>
                  </a:lnTo>
                  <a:lnTo>
                    <a:pt x="18916" y="15933"/>
                  </a:lnTo>
                  <a:lnTo>
                    <a:pt x="20398" y="15925"/>
                  </a:lnTo>
                  <a:lnTo>
                    <a:pt x="21600" y="12358"/>
                  </a:lnTo>
                  <a:lnTo>
                    <a:pt x="21594" y="3558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557009" y="133650"/>
              <a:ext cx="81306" cy="744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0" y="0"/>
                  </a:moveTo>
                  <a:lnTo>
                    <a:pt x="2126" y="328"/>
                  </a:lnTo>
                  <a:lnTo>
                    <a:pt x="1059" y="1887"/>
                  </a:lnTo>
                  <a:lnTo>
                    <a:pt x="0" y="3449"/>
                  </a:lnTo>
                  <a:lnTo>
                    <a:pt x="294" y="5657"/>
                  </a:lnTo>
                  <a:lnTo>
                    <a:pt x="1724" y="6818"/>
                  </a:lnTo>
                  <a:lnTo>
                    <a:pt x="5520" y="10043"/>
                  </a:lnTo>
                  <a:lnTo>
                    <a:pt x="9110" y="13399"/>
                  </a:lnTo>
                  <a:lnTo>
                    <a:pt x="12483" y="16872"/>
                  </a:lnTo>
                  <a:lnTo>
                    <a:pt x="15628" y="20450"/>
                  </a:lnTo>
                  <a:lnTo>
                    <a:pt x="16266" y="21213"/>
                  </a:lnTo>
                  <a:lnTo>
                    <a:pt x="17136" y="21600"/>
                  </a:lnTo>
                  <a:lnTo>
                    <a:pt x="18790" y="21600"/>
                  </a:lnTo>
                  <a:lnTo>
                    <a:pt x="19569" y="21294"/>
                  </a:lnTo>
                  <a:lnTo>
                    <a:pt x="21502" y="19367"/>
                  </a:lnTo>
                  <a:lnTo>
                    <a:pt x="21600" y="17137"/>
                  </a:lnTo>
                  <a:lnTo>
                    <a:pt x="20399" y="15700"/>
                  </a:lnTo>
                  <a:lnTo>
                    <a:pt x="17037" y="11878"/>
                  </a:lnTo>
                  <a:lnTo>
                    <a:pt x="13437" y="8171"/>
                  </a:lnTo>
                  <a:lnTo>
                    <a:pt x="9612" y="4593"/>
                  </a:lnTo>
                  <a:lnTo>
                    <a:pt x="5574" y="11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28980" y="64816"/>
              <a:ext cx="93956" cy="5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0" y="0"/>
                  </a:moveTo>
                  <a:lnTo>
                    <a:pt x="1115" y="1199"/>
                  </a:lnTo>
                  <a:lnTo>
                    <a:pt x="0" y="6019"/>
                  </a:lnTo>
                  <a:lnTo>
                    <a:pt x="709" y="8730"/>
                  </a:lnTo>
                  <a:lnTo>
                    <a:pt x="2146" y="9665"/>
                  </a:lnTo>
                  <a:lnTo>
                    <a:pt x="6077" y="12328"/>
                  </a:lnTo>
                  <a:lnTo>
                    <a:pt x="9888" y="15120"/>
                  </a:lnTo>
                  <a:lnTo>
                    <a:pt x="13568" y="18031"/>
                  </a:lnTo>
                  <a:lnTo>
                    <a:pt x="17101" y="21052"/>
                  </a:lnTo>
                  <a:lnTo>
                    <a:pt x="17518" y="21424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6" y="20695"/>
                  </a:lnTo>
                  <a:lnTo>
                    <a:pt x="21600" y="16829"/>
                  </a:lnTo>
                  <a:lnTo>
                    <a:pt x="21080" y="13996"/>
                  </a:lnTo>
                  <a:lnTo>
                    <a:pt x="12212" y="6609"/>
                  </a:lnTo>
                  <a:lnTo>
                    <a:pt x="4169" y="944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89509" y="24925"/>
              <a:ext cx="97562" cy="42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" y="0"/>
                  </a:moveTo>
                  <a:lnTo>
                    <a:pt x="599" y="2108"/>
                  </a:lnTo>
                  <a:lnTo>
                    <a:pt x="0" y="8759"/>
                  </a:lnTo>
                  <a:lnTo>
                    <a:pt x="933" y="12011"/>
                  </a:lnTo>
                  <a:lnTo>
                    <a:pt x="6371" y="14668"/>
                  </a:lnTo>
                  <a:lnTo>
                    <a:pt x="10288" y="16772"/>
                  </a:lnTo>
                  <a:lnTo>
                    <a:pt x="14125" y="19004"/>
                  </a:lnTo>
                  <a:lnTo>
                    <a:pt x="17869" y="21356"/>
                  </a:lnTo>
                  <a:lnTo>
                    <a:pt x="18116" y="21523"/>
                  </a:lnTo>
                  <a:lnTo>
                    <a:pt x="18361" y="21600"/>
                  </a:lnTo>
                  <a:lnTo>
                    <a:pt x="19778" y="21600"/>
                  </a:lnTo>
                  <a:lnTo>
                    <a:pt x="20855" y="19839"/>
                  </a:lnTo>
                  <a:lnTo>
                    <a:pt x="21600" y="13875"/>
                  </a:lnTo>
                  <a:lnTo>
                    <a:pt x="20773" y="10475"/>
                  </a:lnTo>
                  <a:lnTo>
                    <a:pt x="11573" y="4840"/>
                  </a:lnTo>
                  <a:lnTo>
                    <a:pt x="3475" y="662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45669" y="4592"/>
              <a:ext cx="98184" cy="331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7" y="3266"/>
                  </a:lnTo>
                  <a:lnTo>
                    <a:pt x="0" y="11962"/>
                  </a:lnTo>
                  <a:lnTo>
                    <a:pt x="1087" y="15797"/>
                  </a:lnTo>
                  <a:lnTo>
                    <a:pt x="6558" y="17283"/>
                  </a:lnTo>
                  <a:lnTo>
                    <a:pt x="10536" y="18549"/>
                  </a:lnTo>
                  <a:lnTo>
                    <a:pt x="14477" y="19962"/>
                  </a:lnTo>
                  <a:lnTo>
                    <a:pt x="18496" y="21575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0" y="18756"/>
                  </a:lnTo>
                  <a:lnTo>
                    <a:pt x="21600" y="10490"/>
                  </a:lnTo>
                  <a:lnTo>
                    <a:pt x="20583" y="6489"/>
                  </a:lnTo>
                  <a:lnTo>
                    <a:pt x="15162" y="4288"/>
                  </a:lnTo>
                  <a:lnTo>
                    <a:pt x="11148" y="2846"/>
                  </a:lnTo>
                  <a:lnTo>
                    <a:pt x="7096" y="1556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2578" y="18315"/>
              <a:ext cx="601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28"/>
                  </a:lnTo>
                  <a:lnTo>
                    <a:pt x="18984" y="21600"/>
                  </a:lnTo>
                  <a:lnTo>
                    <a:pt x="213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0" y="0"/>
              <a:ext cx="97778" cy="24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3" y="0"/>
                  </a:moveTo>
                  <a:lnTo>
                    <a:pt x="3763" y="229"/>
                  </a:lnTo>
                  <a:lnTo>
                    <a:pt x="1147" y="635"/>
                  </a:lnTo>
                  <a:lnTo>
                    <a:pt x="0" y="5565"/>
                  </a:lnTo>
                  <a:lnTo>
                    <a:pt x="129" y="17189"/>
                  </a:lnTo>
                  <a:lnTo>
                    <a:pt x="1389" y="21600"/>
                  </a:lnTo>
                  <a:lnTo>
                    <a:pt x="4007" y="21305"/>
                  </a:lnTo>
                  <a:lnTo>
                    <a:pt x="7197" y="21094"/>
                  </a:lnTo>
                  <a:lnTo>
                    <a:pt x="20482" y="21094"/>
                  </a:lnTo>
                  <a:lnTo>
                    <a:pt x="21499" y="17266"/>
                  </a:lnTo>
                  <a:lnTo>
                    <a:pt x="21600" y="5752"/>
                  </a:lnTo>
                  <a:lnTo>
                    <a:pt x="20444" y="867"/>
                  </a:lnTo>
                  <a:lnTo>
                    <a:pt x="18963" y="668"/>
                  </a:lnTo>
                  <a:lnTo>
                    <a:pt x="12168" y="32"/>
                  </a:lnTo>
                  <a:lnTo>
                    <a:pt x="702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8"/>
          <p:cNvGrpSpPr/>
          <p:nvPr/>
        </p:nvGrpSpPr>
        <p:grpSpPr>
          <a:xfrm>
            <a:off x="-1" y="2660218"/>
            <a:ext cx="612437" cy="198698"/>
            <a:chOff x="0" y="0"/>
            <a:chExt cx="612435" cy="198697"/>
          </a:xfrm>
        </p:grpSpPr>
        <p:sp>
          <p:nvSpPr>
            <p:cNvPr id="120" name="Google Shape;120;p8"/>
            <p:cNvSpPr/>
            <p:nvPr/>
          </p:nvSpPr>
          <p:spPr>
            <a:xfrm>
              <a:off x="276638" y="36111"/>
              <a:ext cx="335797" cy="1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5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3" y="21243"/>
                  </a:lnTo>
                  <a:lnTo>
                    <a:pt x="20218" y="21595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3"/>
                  </a:lnTo>
                  <a:lnTo>
                    <a:pt x="14618" y="3761"/>
                  </a:lnTo>
                  <a:lnTo>
                    <a:pt x="11874" y="467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0" y="0"/>
              <a:ext cx="452879" cy="192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7" y="0"/>
                  </a:moveTo>
                  <a:lnTo>
                    <a:pt x="10412" y="695"/>
                  </a:lnTo>
                  <a:lnTo>
                    <a:pt x="8172" y="2044"/>
                  </a:lnTo>
                  <a:lnTo>
                    <a:pt x="6054" y="4013"/>
                  </a:lnTo>
                  <a:lnTo>
                    <a:pt x="4077" y="6556"/>
                  </a:lnTo>
                  <a:lnTo>
                    <a:pt x="2258" y="9630"/>
                  </a:lnTo>
                  <a:lnTo>
                    <a:pt x="617" y="13190"/>
                  </a:lnTo>
                  <a:lnTo>
                    <a:pt x="0" y="14897"/>
                  </a:lnTo>
                  <a:lnTo>
                    <a:pt x="0" y="21600"/>
                  </a:lnTo>
                  <a:lnTo>
                    <a:pt x="1120" y="17990"/>
                  </a:lnTo>
                  <a:lnTo>
                    <a:pt x="2674" y="14183"/>
                  </a:lnTo>
                  <a:lnTo>
                    <a:pt x="4436" y="10896"/>
                  </a:lnTo>
                  <a:lnTo>
                    <a:pt x="6381" y="8186"/>
                  </a:lnTo>
                  <a:lnTo>
                    <a:pt x="8489" y="6107"/>
                  </a:lnTo>
                  <a:lnTo>
                    <a:pt x="10736" y="4714"/>
                  </a:lnTo>
                  <a:lnTo>
                    <a:pt x="13194" y="4056"/>
                  </a:lnTo>
                  <a:lnTo>
                    <a:pt x="21600" y="4056"/>
                  </a:lnTo>
                  <a:lnTo>
                    <a:pt x="19834" y="2307"/>
                  </a:lnTo>
                  <a:lnTo>
                    <a:pt x="17565" y="833"/>
                  </a:lnTo>
                  <a:lnTo>
                    <a:pt x="15221" y="55"/>
                  </a:lnTo>
                  <a:lnTo>
                    <a:pt x="1282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8"/>
          <p:cNvGrpSpPr/>
          <p:nvPr/>
        </p:nvGrpSpPr>
        <p:grpSpPr>
          <a:xfrm>
            <a:off x="67541" y="2833493"/>
            <a:ext cx="398903" cy="170811"/>
            <a:chOff x="0" y="0"/>
            <a:chExt cx="398901" cy="170809"/>
          </a:xfrm>
        </p:grpSpPr>
        <p:sp>
          <p:nvSpPr>
            <p:cNvPr id="123" name="Google Shape;123;p8"/>
            <p:cNvSpPr/>
            <p:nvPr/>
          </p:nvSpPr>
          <p:spPr>
            <a:xfrm>
              <a:off x="0" y="0"/>
              <a:ext cx="359012" cy="170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5" y="5211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232067" y="36338"/>
              <a:ext cx="166834" cy="544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7"/>
                  </a:lnTo>
                  <a:lnTo>
                    <a:pt x="12233" y="9232"/>
                  </a:lnTo>
                  <a:lnTo>
                    <a:pt x="17789" y="20075"/>
                  </a:lnTo>
                  <a:lnTo>
                    <a:pt x="18623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3" y="18915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8"/>
          <p:cNvSpPr/>
          <p:nvPr/>
        </p:nvSpPr>
        <p:spPr>
          <a:xfrm>
            <a:off x="-1" y="3300260"/>
            <a:ext cx="188693" cy="3250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487" y="0"/>
                </a:moveTo>
                <a:lnTo>
                  <a:pt x="14761" y="131"/>
                </a:lnTo>
                <a:lnTo>
                  <a:pt x="14295" y="197"/>
                </a:lnTo>
                <a:lnTo>
                  <a:pt x="7723" y="1686"/>
                </a:lnTo>
                <a:lnTo>
                  <a:pt x="4671" y="2390"/>
                </a:lnTo>
                <a:lnTo>
                  <a:pt x="1632" y="3115"/>
                </a:lnTo>
                <a:lnTo>
                  <a:pt x="682" y="3289"/>
                </a:lnTo>
                <a:lnTo>
                  <a:pt x="0" y="3308"/>
                </a:lnTo>
                <a:lnTo>
                  <a:pt x="0" y="21600"/>
                </a:lnTo>
                <a:lnTo>
                  <a:pt x="335" y="21296"/>
                </a:lnTo>
                <a:lnTo>
                  <a:pt x="2122" y="19663"/>
                </a:lnTo>
                <a:lnTo>
                  <a:pt x="3887" y="18022"/>
                </a:lnTo>
                <a:lnTo>
                  <a:pt x="4486" y="17458"/>
                </a:lnTo>
                <a:lnTo>
                  <a:pt x="5149" y="17268"/>
                </a:lnTo>
                <a:lnTo>
                  <a:pt x="21600" y="16918"/>
                </a:lnTo>
                <a:lnTo>
                  <a:pt x="19687" y="15533"/>
                </a:lnTo>
                <a:lnTo>
                  <a:pt x="17857" y="14190"/>
                </a:lnTo>
                <a:lnTo>
                  <a:pt x="16027" y="12906"/>
                </a:lnTo>
                <a:lnTo>
                  <a:pt x="14114" y="11699"/>
                </a:lnTo>
                <a:lnTo>
                  <a:pt x="12470" y="10519"/>
                </a:lnTo>
                <a:lnTo>
                  <a:pt x="11589" y="9301"/>
                </a:lnTo>
                <a:lnTo>
                  <a:pt x="11495" y="7981"/>
                </a:lnTo>
                <a:lnTo>
                  <a:pt x="12217" y="6493"/>
                </a:lnTo>
                <a:lnTo>
                  <a:pt x="13183" y="4943"/>
                </a:lnTo>
                <a:lnTo>
                  <a:pt x="13980" y="3337"/>
                </a:lnTo>
                <a:lnTo>
                  <a:pt x="14713" y="1685"/>
                </a:lnTo>
                <a:lnTo>
                  <a:pt x="15487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2644423" y="4457610"/>
            <a:ext cx="702541" cy="347881"/>
            <a:chOff x="0" y="0"/>
            <a:chExt cx="702540" cy="347879"/>
          </a:xfrm>
        </p:grpSpPr>
        <p:sp>
          <p:nvSpPr>
            <p:cNvPr id="127" name="Google Shape;127;p8"/>
            <p:cNvSpPr/>
            <p:nvPr/>
          </p:nvSpPr>
          <p:spPr>
            <a:xfrm>
              <a:off x="0" y="0"/>
              <a:ext cx="543016" cy="3478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19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7" y="14898"/>
                  </a:lnTo>
                  <a:lnTo>
                    <a:pt x="3412" y="12309"/>
                  </a:lnTo>
                  <a:lnTo>
                    <a:pt x="4517" y="9947"/>
                  </a:lnTo>
                  <a:lnTo>
                    <a:pt x="5814" y="7842"/>
                  </a:lnTo>
                  <a:lnTo>
                    <a:pt x="7283" y="6025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8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366729" y="36122"/>
              <a:ext cx="335811" cy="1625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9" y="0"/>
                  </a:moveTo>
                  <a:lnTo>
                    <a:pt x="0" y="0"/>
                  </a:lnTo>
                  <a:lnTo>
                    <a:pt x="3276" y="231"/>
                  </a:lnTo>
                  <a:lnTo>
                    <a:pt x="6467" y="1434"/>
                  </a:lnTo>
                  <a:lnTo>
                    <a:pt x="9525" y="3565"/>
                  </a:lnTo>
                  <a:lnTo>
                    <a:pt x="12402" y="6585"/>
                  </a:lnTo>
                  <a:lnTo>
                    <a:pt x="15050" y="10452"/>
                  </a:lnTo>
                  <a:lnTo>
                    <a:pt x="17424" y="15125"/>
                  </a:lnTo>
                  <a:lnTo>
                    <a:pt x="19474" y="20563"/>
                  </a:lnTo>
                  <a:lnTo>
                    <a:pt x="19803" y="21243"/>
                  </a:lnTo>
                  <a:lnTo>
                    <a:pt x="20218" y="21596"/>
                  </a:lnTo>
                  <a:lnTo>
                    <a:pt x="20668" y="21600"/>
                  </a:lnTo>
                  <a:lnTo>
                    <a:pt x="21098" y="21235"/>
                  </a:lnTo>
                  <a:lnTo>
                    <a:pt x="21426" y="20556"/>
                  </a:lnTo>
                  <a:lnTo>
                    <a:pt x="21597" y="19698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9" y="7782"/>
                  </a:lnTo>
                  <a:lnTo>
                    <a:pt x="14618" y="3760"/>
                  </a:lnTo>
                  <a:lnTo>
                    <a:pt x="11875" y="465"/>
                  </a:lnTo>
                  <a:lnTo>
                    <a:pt x="1133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8"/>
          <p:cNvGrpSpPr/>
          <p:nvPr/>
        </p:nvGrpSpPr>
        <p:grpSpPr>
          <a:xfrm>
            <a:off x="2802071" y="4630897"/>
            <a:ext cx="398908" cy="170797"/>
            <a:chOff x="0" y="0"/>
            <a:chExt cx="398907" cy="170796"/>
          </a:xfrm>
        </p:grpSpPr>
        <p:sp>
          <p:nvSpPr>
            <p:cNvPr id="130" name="Google Shape;130;p8"/>
            <p:cNvSpPr/>
            <p:nvPr/>
          </p:nvSpPr>
          <p:spPr>
            <a:xfrm>
              <a:off x="0" y="0"/>
              <a:ext cx="359018" cy="17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5"/>
                  </a:lnTo>
                  <a:lnTo>
                    <a:pt x="5584" y="5175"/>
                  </a:lnTo>
                  <a:lnTo>
                    <a:pt x="3443" y="8764"/>
                  </a:lnTo>
                  <a:lnTo>
                    <a:pt x="1604" y="13153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5"/>
                  </a:lnTo>
                  <a:lnTo>
                    <a:pt x="5825" y="10502"/>
                  </a:lnTo>
                  <a:lnTo>
                    <a:pt x="8295" y="7223"/>
                  </a:lnTo>
                  <a:lnTo>
                    <a:pt x="11055" y="5211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232050" y="36344"/>
              <a:ext cx="166857" cy="544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2"/>
                  </a:lnTo>
                  <a:lnTo>
                    <a:pt x="21529" y="16355"/>
                  </a:lnTo>
                  <a:lnTo>
                    <a:pt x="21600" y="13592"/>
                  </a:lnTo>
                  <a:lnTo>
                    <a:pt x="21328" y="10948"/>
                  </a:lnTo>
                  <a:lnTo>
                    <a:pt x="20725" y="8752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8"/>
          <p:cNvGrpSpPr/>
          <p:nvPr/>
        </p:nvGrpSpPr>
        <p:grpSpPr>
          <a:xfrm>
            <a:off x="1383735" y="4372643"/>
            <a:ext cx="702550" cy="347891"/>
            <a:chOff x="0" y="0"/>
            <a:chExt cx="702549" cy="347889"/>
          </a:xfrm>
        </p:grpSpPr>
        <p:sp>
          <p:nvSpPr>
            <p:cNvPr id="133" name="Google Shape;133;p8"/>
            <p:cNvSpPr/>
            <p:nvPr/>
          </p:nvSpPr>
          <p:spPr>
            <a:xfrm>
              <a:off x="0" y="0"/>
              <a:ext cx="543045" cy="3478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20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9"/>
                  </a:lnTo>
                  <a:lnTo>
                    <a:pt x="3413" y="12309"/>
                  </a:lnTo>
                  <a:lnTo>
                    <a:pt x="4518" y="9947"/>
                  </a:lnTo>
                  <a:lnTo>
                    <a:pt x="5814" y="7843"/>
                  </a:lnTo>
                  <a:lnTo>
                    <a:pt x="7283" y="6026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7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5" y="1275"/>
                  </a:lnTo>
                  <a:lnTo>
                    <a:pt x="18233" y="460"/>
                  </a:lnTo>
                  <a:lnTo>
                    <a:pt x="16278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66760" y="36128"/>
              <a:ext cx="335789" cy="1626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40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3"/>
                  </a:lnTo>
                  <a:lnTo>
                    <a:pt x="17423" y="15126"/>
                  </a:lnTo>
                  <a:lnTo>
                    <a:pt x="19473" y="20563"/>
                  </a:lnTo>
                  <a:lnTo>
                    <a:pt x="19802" y="21242"/>
                  </a:lnTo>
                  <a:lnTo>
                    <a:pt x="20218" y="21595"/>
                  </a:lnTo>
                  <a:lnTo>
                    <a:pt x="20667" y="21600"/>
                  </a:lnTo>
                  <a:lnTo>
                    <a:pt x="21098" y="21234"/>
                  </a:lnTo>
                  <a:lnTo>
                    <a:pt x="21427" y="20555"/>
                  </a:lnTo>
                  <a:lnTo>
                    <a:pt x="21597" y="19698"/>
                  </a:lnTo>
                  <a:lnTo>
                    <a:pt x="21600" y="18770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2"/>
                  </a:lnTo>
                  <a:lnTo>
                    <a:pt x="14618" y="3759"/>
                  </a:lnTo>
                  <a:lnTo>
                    <a:pt x="11874" y="464"/>
                  </a:lnTo>
                  <a:lnTo>
                    <a:pt x="113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1541390" y="4545948"/>
            <a:ext cx="398909" cy="170804"/>
            <a:chOff x="0" y="0"/>
            <a:chExt cx="398907" cy="170803"/>
          </a:xfrm>
        </p:grpSpPr>
        <p:sp>
          <p:nvSpPr>
            <p:cNvPr id="136" name="Google Shape;136;p8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7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2"/>
                  </a:lnTo>
                  <a:lnTo>
                    <a:pt x="132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32057" y="36343"/>
              <a:ext cx="166850" cy="54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1"/>
                  </a:lnTo>
                  <a:lnTo>
                    <a:pt x="21529" y="16354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3804222" y="3924312"/>
            <a:ext cx="250928" cy="256923"/>
            <a:chOff x="0" y="0"/>
            <a:chExt cx="250926" cy="256922"/>
          </a:xfrm>
        </p:grpSpPr>
        <p:sp>
          <p:nvSpPr>
            <p:cNvPr id="139" name="Google Shape;139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8"/>
                  </a:lnTo>
                  <a:lnTo>
                    <a:pt x="8973" y="13857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882538" y="4549168"/>
            <a:ext cx="1689462" cy="1726730"/>
            <a:chOff x="0" y="0"/>
            <a:chExt cx="1689461" cy="1726729"/>
          </a:xfrm>
        </p:grpSpPr>
        <p:sp>
          <p:nvSpPr>
            <p:cNvPr id="143" name="Google Shape;143;p8"/>
            <p:cNvSpPr/>
            <p:nvPr/>
          </p:nvSpPr>
          <p:spPr>
            <a:xfrm>
              <a:off x="0" y="1550477"/>
              <a:ext cx="33338" cy="1762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8" y="0"/>
                  </a:moveTo>
                  <a:lnTo>
                    <a:pt x="302" y="6218"/>
                  </a:lnTo>
                  <a:lnTo>
                    <a:pt x="0" y="10388"/>
                  </a:lnTo>
                  <a:lnTo>
                    <a:pt x="102" y="12766"/>
                  </a:lnTo>
                  <a:lnTo>
                    <a:pt x="916" y="17512"/>
                  </a:lnTo>
                  <a:lnTo>
                    <a:pt x="6286" y="21600"/>
                  </a:lnTo>
                  <a:lnTo>
                    <a:pt x="11643" y="21600"/>
                  </a:lnTo>
                  <a:lnTo>
                    <a:pt x="17502" y="21528"/>
                  </a:lnTo>
                  <a:lnTo>
                    <a:pt x="21600" y="20644"/>
                  </a:lnTo>
                  <a:lnTo>
                    <a:pt x="21246" y="19617"/>
                  </a:lnTo>
                  <a:lnTo>
                    <a:pt x="20555" y="17329"/>
                  </a:lnTo>
                  <a:lnTo>
                    <a:pt x="20061" y="15022"/>
                  </a:lnTo>
                  <a:lnTo>
                    <a:pt x="19765" y="12705"/>
                  </a:lnTo>
                  <a:lnTo>
                    <a:pt x="19667" y="10388"/>
                  </a:lnTo>
                  <a:lnTo>
                    <a:pt x="19746" y="8262"/>
                  </a:lnTo>
                  <a:lnTo>
                    <a:pt x="19993" y="6115"/>
                  </a:lnTo>
                  <a:lnTo>
                    <a:pt x="20366" y="4110"/>
                  </a:lnTo>
                  <a:lnTo>
                    <a:pt x="20917" y="1995"/>
                  </a:lnTo>
                  <a:lnTo>
                    <a:pt x="21230" y="968"/>
                  </a:lnTo>
                  <a:lnTo>
                    <a:pt x="17074" y="90"/>
                  </a:lnTo>
                  <a:lnTo>
                    <a:pt x="11652" y="33"/>
                  </a:lnTo>
                  <a:lnTo>
                    <a:pt x="60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074127" y="1553779"/>
              <a:ext cx="176468" cy="313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7" y="0"/>
                  </a:moveTo>
                  <a:lnTo>
                    <a:pt x="98" y="4545"/>
                  </a:lnTo>
                  <a:lnTo>
                    <a:pt x="0" y="16084"/>
                  </a:lnTo>
                  <a:lnTo>
                    <a:pt x="790" y="20979"/>
                  </a:lnTo>
                  <a:lnTo>
                    <a:pt x="2661" y="21477"/>
                  </a:lnTo>
                  <a:lnTo>
                    <a:pt x="3513" y="21600"/>
                  </a:lnTo>
                  <a:lnTo>
                    <a:pt x="4373" y="21600"/>
                  </a:lnTo>
                  <a:lnTo>
                    <a:pt x="12192" y="18390"/>
                  </a:lnTo>
                  <a:lnTo>
                    <a:pt x="20045" y="8820"/>
                  </a:lnTo>
                  <a:lnTo>
                    <a:pt x="21600" y="1425"/>
                  </a:lnTo>
                  <a:lnTo>
                    <a:pt x="21553" y="508"/>
                  </a:lnTo>
                  <a:lnTo>
                    <a:pt x="6190" y="508"/>
                  </a:lnTo>
                  <a:lnTo>
                    <a:pt x="1993" y="376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124700" y="1535123"/>
              <a:ext cx="125511" cy="19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19" y="0"/>
                  </a:moveTo>
                  <a:lnTo>
                    <a:pt x="18029" y="2561"/>
                  </a:lnTo>
                  <a:lnTo>
                    <a:pt x="12008" y="12165"/>
                  </a:lnTo>
                  <a:lnTo>
                    <a:pt x="5984" y="185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66" y="5134"/>
                  </a:lnTo>
                  <a:lnTo>
                    <a:pt x="1941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804354" y="1449779"/>
              <a:ext cx="161012" cy="103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7" y="0"/>
                  </a:moveTo>
                  <a:lnTo>
                    <a:pt x="1332" y="299"/>
                  </a:lnTo>
                  <a:lnTo>
                    <a:pt x="0" y="3110"/>
                  </a:lnTo>
                  <a:lnTo>
                    <a:pt x="194" y="5089"/>
                  </a:lnTo>
                  <a:lnTo>
                    <a:pt x="5390" y="10737"/>
                  </a:lnTo>
                  <a:lnTo>
                    <a:pt x="14126" y="18375"/>
                  </a:lnTo>
                  <a:lnTo>
                    <a:pt x="19043" y="21600"/>
                  </a:lnTo>
                  <a:lnTo>
                    <a:pt x="20102" y="21600"/>
                  </a:lnTo>
                  <a:lnTo>
                    <a:pt x="20869" y="20844"/>
                  </a:lnTo>
                  <a:lnTo>
                    <a:pt x="21600" y="17982"/>
                  </a:lnTo>
                  <a:lnTo>
                    <a:pt x="21089" y="16144"/>
                  </a:lnTo>
                  <a:lnTo>
                    <a:pt x="20043" y="15498"/>
                  </a:lnTo>
                  <a:lnTo>
                    <a:pt x="15868" y="12659"/>
                  </a:lnTo>
                  <a:lnTo>
                    <a:pt x="11712" y="9294"/>
                  </a:lnTo>
                  <a:lnTo>
                    <a:pt x="7589" y="5415"/>
                  </a:lnTo>
                  <a:lnTo>
                    <a:pt x="3515" y="1034"/>
                  </a:lnTo>
                  <a:lnTo>
                    <a:pt x="260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1349057" y="1375001"/>
              <a:ext cx="138495" cy="1330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58" y="0"/>
                  </a:moveTo>
                  <a:lnTo>
                    <a:pt x="17686" y="291"/>
                  </a:lnTo>
                  <a:lnTo>
                    <a:pt x="16951" y="1414"/>
                  </a:lnTo>
                  <a:lnTo>
                    <a:pt x="13680" y="5902"/>
                  </a:lnTo>
                  <a:lnTo>
                    <a:pt x="9992" y="10015"/>
                  </a:lnTo>
                  <a:lnTo>
                    <a:pt x="5901" y="13740"/>
                  </a:lnTo>
                  <a:lnTo>
                    <a:pt x="1420" y="17064"/>
                  </a:lnTo>
                  <a:lnTo>
                    <a:pt x="319" y="17797"/>
                  </a:lnTo>
                  <a:lnTo>
                    <a:pt x="0" y="19323"/>
                  </a:lnTo>
                  <a:lnTo>
                    <a:pt x="1157" y="21200"/>
                  </a:lnTo>
                  <a:lnTo>
                    <a:pt x="1921" y="21600"/>
                  </a:lnTo>
                  <a:lnTo>
                    <a:pt x="3138" y="21600"/>
                  </a:lnTo>
                  <a:lnTo>
                    <a:pt x="8846" y="17598"/>
                  </a:lnTo>
                  <a:lnTo>
                    <a:pt x="17305" y="9071"/>
                  </a:lnTo>
                  <a:lnTo>
                    <a:pt x="21600" y="3063"/>
                  </a:lnTo>
                  <a:lnTo>
                    <a:pt x="21321" y="1531"/>
                  </a:lnTo>
                  <a:lnTo>
                    <a:pt x="1915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967" y="1261857"/>
              <a:ext cx="64085" cy="174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33" y="0"/>
                  </a:moveTo>
                  <a:lnTo>
                    <a:pt x="7887" y="6060"/>
                  </a:lnTo>
                  <a:lnTo>
                    <a:pt x="2613" y="14985"/>
                  </a:lnTo>
                  <a:lnTo>
                    <a:pt x="0" y="20438"/>
                  </a:lnTo>
                  <a:lnTo>
                    <a:pt x="1883" y="21405"/>
                  </a:lnTo>
                  <a:lnTo>
                    <a:pt x="4953" y="21594"/>
                  </a:lnTo>
                  <a:lnTo>
                    <a:pt x="5235" y="21600"/>
                  </a:lnTo>
                  <a:lnTo>
                    <a:pt x="7970" y="21600"/>
                  </a:lnTo>
                  <a:lnTo>
                    <a:pt x="10141" y="20949"/>
                  </a:lnTo>
                  <a:lnTo>
                    <a:pt x="10556" y="20027"/>
                  </a:lnTo>
                  <a:lnTo>
                    <a:pt x="12667" y="15689"/>
                  </a:lnTo>
                  <a:lnTo>
                    <a:pt x="15095" y="11323"/>
                  </a:lnTo>
                  <a:lnTo>
                    <a:pt x="17832" y="6945"/>
                  </a:lnTo>
                  <a:lnTo>
                    <a:pt x="20868" y="2570"/>
                  </a:lnTo>
                  <a:lnTo>
                    <a:pt x="21600" y="1566"/>
                  </a:lnTo>
                  <a:lnTo>
                    <a:pt x="19982" y="535"/>
                  </a:lnTo>
                  <a:lnTo>
                    <a:pt x="145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604329" y="1238972"/>
              <a:ext cx="125706" cy="145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9" y="0"/>
                  </a:moveTo>
                  <a:lnTo>
                    <a:pt x="286" y="1425"/>
                  </a:lnTo>
                  <a:lnTo>
                    <a:pt x="0" y="2827"/>
                  </a:lnTo>
                  <a:lnTo>
                    <a:pt x="827" y="3842"/>
                  </a:lnTo>
                  <a:lnTo>
                    <a:pt x="8603" y="12747"/>
                  </a:lnTo>
                  <a:lnTo>
                    <a:pt x="16806" y="20887"/>
                  </a:lnTo>
                  <a:lnTo>
                    <a:pt x="18015" y="21600"/>
                  </a:lnTo>
                  <a:lnTo>
                    <a:pt x="19350" y="21600"/>
                  </a:lnTo>
                  <a:lnTo>
                    <a:pt x="19989" y="21399"/>
                  </a:lnTo>
                  <a:lnTo>
                    <a:pt x="21545" y="20146"/>
                  </a:lnTo>
                  <a:lnTo>
                    <a:pt x="21600" y="18722"/>
                  </a:lnTo>
                  <a:lnTo>
                    <a:pt x="20616" y="17816"/>
                  </a:lnTo>
                  <a:lnTo>
                    <a:pt x="16590" y="13966"/>
                  </a:lnTo>
                  <a:lnTo>
                    <a:pt x="12653" y="9914"/>
                  </a:lnTo>
                  <a:lnTo>
                    <a:pt x="8818" y="5674"/>
                  </a:lnTo>
                  <a:lnTo>
                    <a:pt x="5098" y="1262"/>
                  </a:lnTo>
                  <a:lnTo>
                    <a:pt x="4271" y="246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510919" y="1099018"/>
              <a:ext cx="44324" cy="175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21" y="0"/>
                  </a:moveTo>
                  <a:lnTo>
                    <a:pt x="13331" y="39"/>
                  </a:lnTo>
                  <a:lnTo>
                    <a:pt x="9252" y="99"/>
                  </a:lnTo>
                  <a:lnTo>
                    <a:pt x="6133" y="982"/>
                  </a:lnTo>
                  <a:lnTo>
                    <a:pt x="6368" y="2013"/>
                  </a:lnTo>
                  <a:lnTo>
                    <a:pt x="6557" y="2984"/>
                  </a:lnTo>
                  <a:lnTo>
                    <a:pt x="6695" y="3956"/>
                  </a:lnTo>
                  <a:lnTo>
                    <a:pt x="6774" y="4873"/>
                  </a:lnTo>
                  <a:lnTo>
                    <a:pt x="6808" y="5891"/>
                  </a:lnTo>
                  <a:lnTo>
                    <a:pt x="6437" y="9363"/>
                  </a:lnTo>
                  <a:lnTo>
                    <a:pt x="5329" y="12764"/>
                  </a:lnTo>
                  <a:lnTo>
                    <a:pt x="3489" y="16082"/>
                  </a:lnTo>
                  <a:lnTo>
                    <a:pt x="922" y="19306"/>
                  </a:lnTo>
                  <a:lnTo>
                    <a:pt x="0" y="20313"/>
                  </a:lnTo>
                  <a:lnTo>
                    <a:pt x="2469" y="21317"/>
                  </a:lnTo>
                  <a:lnTo>
                    <a:pt x="7012" y="21584"/>
                  </a:lnTo>
                  <a:lnTo>
                    <a:pt x="7581" y="21600"/>
                  </a:lnTo>
                  <a:lnTo>
                    <a:pt x="11499" y="21600"/>
                  </a:lnTo>
                  <a:lnTo>
                    <a:pt x="18067" y="16722"/>
                  </a:lnTo>
                  <a:lnTo>
                    <a:pt x="21205" y="9577"/>
                  </a:lnTo>
                  <a:lnTo>
                    <a:pt x="21600" y="5891"/>
                  </a:lnTo>
                  <a:lnTo>
                    <a:pt x="21571" y="4873"/>
                  </a:lnTo>
                  <a:lnTo>
                    <a:pt x="21484" y="3850"/>
                  </a:lnTo>
                  <a:lnTo>
                    <a:pt x="21339" y="2824"/>
                  </a:lnTo>
                  <a:lnTo>
                    <a:pt x="21136" y="1798"/>
                  </a:lnTo>
                  <a:lnTo>
                    <a:pt x="20907" y="769"/>
                  </a:lnTo>
                  <a:lnTo>
                    <a:pt x="1752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91160" y="988109"/>
              <a:ext cx="91276" cy="166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90" y="0"/>
                  </a:moveTo>
                  <a:lnTo>
                    <a:pt x="11492" y="4602"/>
                  </a:lnTo>
                  <a:lnTo>
                    <a:pt x="4555" y="13445"/>
                  </a:lnTo>
                  <a:lnTo>
                    <a:pt x="685" y="18956"/>
                  </a:lnTo>
                  <a:lnTo>
                    <a:pt x="0" y="19974"/>
                  </a:lnTo>
                  <a:lnTo>
                    <a:pt x="953" y="21103"/>
                  </a:lnTo>
                  <a:lnTo>
                    <a:pt x="3225" y="21562"/>
                  </a:lnTo>
                  <a:lnTo>
                    <a:pt x="3643" y="21600"/>
                  </a:lnTo>
                  <a:lnTo>
                    <a:pt x="5518" y="21600"/>
                  </a:lnTo>
                  <a:lnTo>
                    <a:pt x="6894" y="21108"/>
                  </a:lnTo>
                  <a:lnTo>
                    <a:pt x="7426" y="20312"/>
                  </a:lnTo>
                  <a:lnTo>
                    <a:pt x="11219" y="14913"/>
                  </a:lnTo>
                  <a:lnTo>
                    <a:pt x="14794" y="10207"/>
                  </a:lnTo>
                  <a:lnTo>
                    <a:pt x="18012" y="6253"/>
                  </a:lnTo>
                  <a:lnTo>
                    <a:pt x="20734" y="3105"/>
                  </a:lnTo>
                  <a:lnTo>
                    <a:pt x="21600" y="2130"/>
                  </a:lnTo>
                  <a:lnTo>
                    <a:pt x="20861" y="952"/>
                  </a:lnTo>
                  <a:lnTo>
                    <a:pt x="1729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522084" y="969249"/>
              <a:ext cx="44464" cy="175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5" y="0"/>
                  </a:moveTo>
                  <a:lnTo>
                    <a:pt x="3208" y="61"/>
                  </a:lnTo>
                  <a:lnTo>
                    <a:pt x="0" y="920"/>
                  </a:lnTo>
                  <a:lnTo>
                    <a:pt x="105" y="1949"/>
                  </a:lnTo>
                  <a:lnTo>
                    <a:pt x="2166" y="10835"/>
                  </a:lnTo>
                  <a:lnTo>
                    <a:pt x="6416" y="20002"/>
                  </a:lnTo>
                  <a:lnTo>
                    <a:pt x="10100" y="21600"/>
                  </a:lnTo>
                  <a:lnTo>
                    <a:pt x="14060" y="21600"/>
                  </a:lnTo>
                  <a:lnTo>
                    <a:pt x="14418" y="21594"/>
                  </a:lnTo>
                  <a:lnTo>
                    <a:pt x="18805" y="21431"/>
                  </a:lnTo>
                  <a:lnTo>
                    <a:pt x="21600" y="20484"/>
                  </a:lnTo>
                  <a:lnTo>
                    <a:pt x="21014" y="19464"/>
                  </a:lnTo>
                  <a:lnTo>
                    <a:pt x="18672" y="14961"/>
                  </a:lnTo>
                  <a:lnTo>
                    <a:pt x="16862" y="10514"/>
                  </a:lnTo>
                  <a:lnTo>
                    <a:pt x="15588" y="6138"/>
                  </a:lnTo>
                  <a:lnTo>
                    <a:pt x="14856" y="1847"/>
                  </a:lnTo>
                  <a:lnTo>
                    <a:pt x="14739" y="817"/>
                  </a:lnTo>
                  <a:lnTo>
                    <a:pt x="112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1441437" y="819326"/>
              <a:ext cx="89345" cy="1671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52" y="0"/>
                  </a:moveTo>
                  <a:lnTo>
                    <a:pt x="675" y="1019"/>
                  </a:lnTo>
                  <a:lnTo>
                    <a:pt x="0" y="2209"/>
                  </a:lnTo>
                  <a:lnTo>
                    <a:pt x="952" y="3164"/>
                  </a:lnTo>
                  <a:lnTo>
                    <a:pt x="4835" y="7309"/>
                  </a:lnTo>
                  <a:lnTo>
                    <a:pt x="8310" y="11539"/>
                  </a:lnTo>
                  <a:lnTo>
                    <a:pt x="11365" y="15839"/>
                  </a:lnTo>
                  <a:lnTo>
                    <a:pt x="13989" y="20192"/>
                  </a:lnTo>
                  <a:lnTo>
                    <a:pt x="14458" y="21047"/>
                  </a:lnTo>
                  <a:lnTo>
                    <a:pt x="15920" y="21600"/>
                  </a:lnTo>
                  <a:lnTo>
                    <a:pt x="17848" y="21600"/>
                  </a:lnTo>
                  <a:lnTo>
                    <a:pt x="18195" y="21575"/>
                  </a:lnTo>
                  <a:lnTo>
                    <a:pt x="20485" y="21216"/>
                  </a:lnTo>
                  <a:lnTo>
                    <a:pt x="21600" y="20126"/>
                  </a:lnTo>
                  <a:lnTo>
                    <a:pt x="21029" y="19086"/>
                  </a:lnTo>
                  <a:lnTo>
                    <a:pt x="15104" y="10057"/>
                  </a:lnTo>
                  <a:lnTo>
                    <a:pt x="7430" y="1319"/>
                  </a:lnTo>
                  <a:lnTo>
                    <a:pt x="6475" y="363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229539" y="759102"/>
              <a:ext cx="130113" cy="1410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06" y="0"/>
                  </a:moveTo>
                  <a:lnTo>
                    <a:pt x="12934" y="4877"/>
                  </a:lnTo>
                  <a:lnTo>
                    <a:pt x="4836" y="13341"/>
                  </a:lnTo>
                  <a:lnTo>
                    <a:pt x="0" y="18831"/>
                  </a:lnTo>
                  <a:lnTo>
                    <a:pt x="179" y="20295"/>
                  </a:lnTo>
                  <a:lnTo>
                    <a:pt x="1733" y="21435"/>
                  </a:lnTo>
                  <a:lnTo>
                    <a:pt x="2285" y="21600"/>
                  </a:lnTo>
                  <a:lnTo>
                    <a:pt x="3578" y="21600"/>
                  </a:lnTo>
                  <a:lnTo>
                    <a:pt x="4312" y="21299"/>
                  </a:lnTo>
                  <a:lnTo>
                    <a:pt x="4811" y="20721"/>
                  </a:lnTo>
                  <a:lnTo>
                    <a:pt x="8697" y="16329"/>
                  </a:lnTo>
                  <a:lnTo>
                    <a:pt x="12637" y="12100"/>
                  </a:lnTo>
                  <a:lnTo>
                    <a:pt x="16617" y="8049"/>
                  </a:lnTo>
                  <a:lnTo>
                    <a:pt x="20624" y="4190"/>
                  </a:lnTo>
                  <a:lnTo>
                    <a:pt x="21600" y="3276"/>
                  </a:lnTo>
                  <a:lnTo>
                    <a:pt x="21587" y="1804"/>
                  </a:lnTo>
                  <a:lnTo>
                    <a:pt x="1960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527583" y="680286"/>
              <a:ext cx="61990" cy="1742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31" y="0"/>
                  </a:moveTo>
                  <a:lnTo>
                    <a:pt x="7292" y="5895"/>
                  </a:lnTo>
                  <a:lnTo>
                    <a:pt x="2141" y="14880"/>
                  </a:lnTo>
                  <a:lnTo>
                    <a:pt x="0" y="20531"/>
                  </a:lnTo>
                  <a:lnTo>
                    <a:pt x="2075" y="21466"/>
                  </a:lnTo>
                  <a:lnTo>
                    <a:pt x="4978" y="21587"/>
                  </a:lnTo>
                  <a:lnTo>
                    <a:pt x="5394" y="21600"/>
                  </a:lnTo>
                  <a:lnTo>
                    <a:pt x="8249" y="21600"/>
                  </a:lnTo>
                  <a:lnTo>
                    <a:pt x="10532" y="20896"/>
                  </a:lnTo>
                  <a:lnTo>
                    <a:pt x="10847" y="19938"/>
                  </a:lnTo>
                  <a:lnTo>
                    <a:pt x="12584" y="15479"/>
                  </a:lnTo>
                  <a:lnTo>
                    <a:pt x="14823" y="11099"/>
                  </a:lnTo>
                  <a:lnTo>
                    <a:pt x="17552" y="6812"/>
                  </a:lnTo>
                  <a:lnTo>
                    <a:pt x="20763" y="2633"/>
                  </a:lnTo>
                  <a:lnTo>
                    <a:pt x="21600" y="1639"/>
                  </a:lnTo>
                  <a:lnTo>
                    <a:pt x="20002" y="590"/>
                  </a:lnTo>
                  <a:lnTo>
                    <a:pt x="144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434441" y="582153"/>
              <a:ext cx="156338" cy="1119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33" y="0"/>
                  </a:moveTo>
                  <a:lnTo>
                    <a:pt x="13874" y="4175"/>
                  </a:lnTo>
                  <a:lnTo>
                    <a:pt x="5293" y="11989"/>
                  </a:lnTo>
                  <a:lnTo>
                    <a:pt x="167" y="17347"/>
                  </a:lnTo>
                  <a:lnTo>
                    <a:pt x="0" y="19184"/>
                  </a:lnTo>
                  <a:lnTo>
                    <a:pt x="1123" y="21208"/>
                  </a:lnTo>
                  <a:lnTo>
                    <a:pt x="1742" y="21600"/>
                  </a:lnTo>
                  <a:lnTo>
                    <a:pt x="2818" y="21600"/>
                  </a:lnTo>
                  <a:lnTo>
                    <a:pt x="3269" y="21399"/>
                  </a:lnTo>
                  <a:lnTo>
                    <a:pt x="3652" y="20985"/>
                  </a:lnTo>
                  <a:lnTo>
                    <a:pt x="7720" y="16765"/>
                  </a:lnTo>
                  <a:lnTo>
                    <a:pt x="11843" y="12838"/>
                  </a:lnTo>
                  <a:lnTo>
                    <a:pt x="16006" y="9219"/>
                  </a:lnTo>
                  <a:lnTo>
                    <a:pt x="20194" y="5919"/>
                  </a:lnTo>
                  <a:lnTo>
                    <a:pt x="21214" y="5158"/>
                  </a:lnTo>
                  <a:lnTo>
                    <a:pt x="21600" y="3381"/>
                  </a:lnTo>
                  <a:lnTo>
                    <a:pt x="20507" y="529"/>
                  </a:lnTo>
                  <a:lnTo>
                    <a:pt x="192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1251661" y="602740"/>
              <a:ext cx="143079" cy="1283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3" y="0"/>
                  </a:moveTo>
                  <a:lnTo>
                    <a:pt x="1294" y="395"/>
                  </a:lnTo>
                  <a:lnTo>
                    <a:pt x="0" y="2824"/>
                  </a:lnTo>
                  <a:lnTo>
                    <a:pt x="357" y="4391"/>
                  </a:lnTo>
                  <a:lnTo>
                    <a:pt x="1446" y="5112"/>
                  </a:lnTo>
                  <a:lnTo>
                    <a:pt x="4301" y="7080"/>
                  </a:lnTo>
                  <a:lnTo>
                    <a:pt x="10550" y="12551"/>
                  </a:lnTo>
                  <a:lnTo>
                    <a:pt x="15103" y="17877"/>
                  </a:lnTo>
                  <a:lnTo>
                    <a:pt x="17723" y="21288"/>
                  </a:lnTo>
                  <a:lnTo>
                    <a:pt x="18375" y="21600"/>
                  </a:lnTo>
                  <a:lnTo>
                    <a:pt x="19549" y="21600"/>
                  </a:lnTo>
                  <a:lnTo>
                    <a:pt x="20068" y="21408"/>
                  </a:lnTo>
                  <a:lnTo>
                    <a:pt x="21468" y="20106"/>
                  </a:lnTo>
                  <a:lnTo>
                    <a:pt x="21600" y="18494"/>
                  </a:lnTo>
                  <a:lnTo>
                    <a:pt x="20789" y="17410"/>
                  </a:lnTo>
                  <a:lnTo>
                    <a:pt x="16154" y="11617"/>
                  </a:lnTo>
                  <a:lnTo>
                    <a:pt x="11137" y="6151"/>
                  </a:lnTo>
                  <a:lnTo>
                    <a:pt x="3787" y="721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609739" y="424089"/>
              <a:ext cx="113920" cy="15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17" y="0"/>
                  </a:moveTo>
                  <a:lnTo>
                    <a:pt x="11826" y="5228"/>
                  </a:lnTo>
                  <a:lnTo>
                    <a:pt x="4124" y="13951"/>
                  </a:lnTo>
                  <a:lnTo>
                    <a:pt x="0" y="19523"/>
                  </a:lnTo>
                  <a:lnTo>
                    <a:pt x="547" y="20811"/>
                  </a:lnTo>
                  <a:lnTo>
                    <a:pt x="2382" y="21521"/>
                  </a:lnTo>
                  <a:lnTo>
                    <a:pt x="2834" y="21600"/>
                  </a:lnTo>
                  <a:lnTo>
                    <a:pt x="4323" y="21600"/>
                  </a:lnTo>
                  <a:lnTo>
                    <a:pt x="5324" y="21182"/>
                  </a:lnTo>
                  <a:lnTo>
                    <a:pt x="5837" y="20455"/>
                  </a:lnTo>
                  <a:lnTo>
                    <a:pt x="9090" y="16108"/>
                  </a:lnTo>
                  <a:lnTo>
                    <a:pt x="12644" y="11862"/>
                  </a:lnTo>
                  <a:lnTo>
                    <a:pt x="16487" y="7732"/>
                  </a:lnTo>
                  <a:lnTo>
                    <a:pt x="20606" y="3732"/>
                  </a:lnTo>
                  <a:lnTo>
                    <a:pt x="21600" y="2814"/>
                  </a:lnTo>
                  <a:lnTo>
                    <a:pt x="21400" y="1470"/>
                  </a:lnTo>
                  <a:lnTo>
                    <a:pt x="1891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690791" y="501699"/>
              <a:ext cx="175680" cy="57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46" y="0"/>
                  </a:moveTo>
                  <a:lnTo>
                    <a:pt x="14994" y="1578"/>
                  </a:lnTo>
                  <a:lnTo>
                    <a:pt x="5987" y="6680"/>
                  </a:lnTo>
                  <a:lnTo>
                    <a:pt x="561" y="11282"/>
                  </a:lnTo>
                  <a:lnTo>
                    <a:pt x="0" y="14478"/>
                  </a:lnTo>
                  <a:lnTo>
                    <a:pt x="539" y="19997"/>
                  </a:lnTo>
                  <a:lnTo>
                    <a:pt x="1280" y="21600"/>
                  </a:lnTo>
                  <a:lnTo>
                    <a:pt x="2259" y="21600"/>
                  </a:lnTo>
                  <a:lnTo>
                    <a:pt x="2441" y="21523"/>
                  </a:lnTo>
                  <a:lnTo>
                    <a:pt x="2620" y="21360"/>
                  </a:lnTo>
                  <a:lnTo>
                    <a:pt x="6862" y="17832"/>
                  </a:lnTo>
                  <a:lnTo>
                    <a:pt x="11149" y="15027"/>
                  </a:lnTo>
                  <a:lnTo>
                    <a:pt x="15466" y="12954"/>
                  </a:lnTo>
                  <a:lnTo>
                    <a:pt x="19798" y="11623"/>
                  </a:lnTo>
                  <a:lnTo>
                    <a:pt x="20826" y="11397"/>
                  </a:lnTo>
                  <a:lnTo>
                    <a:pt x="21600" y="8648"/>
                  </a:lnTo>
                  <a:lnTo>
                    <a:pt x="21452" y="2332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979805" y="506537"/>
              <a:ext cx="174486" cy="668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56" y="0"/>
                  </a:moveTo>
                  <a:lnTo>
                    <a:pt x="299" y="1851"/>
                  </a:lnTo>
                  <a:lnTo>
                    <a:pt x="0" y="7214"/>
                  </a:lnTo>
                  <a:lnTo>
                    <a:pt x="712" y="9705"/>
                  </a:lnTo>
                  <a:lnTo>
                    <a:pt x="1739" y="10098"/>
                  </a:lnTo>
                  <a:lnTo>
                    <a:pt x="6036" y="12030"/>
                  </a:lnTo>
                  <a:lnTo>
                    <a:pt x="10330" y="14548"/>
                  </a:lnTo>
                  <a:lnTo>
                    <a:pt x="14606" y="17646"/>
                  </a:lnTo>
                  <a:lnTo>
                    <a:pt x="18849" y="21313"/>
                  </a:lnTo>
                  <a:lnTo>
                    <a:pt x="19058" y="21506"/>
                  </a:lnTo>
                  <a:lnTo>
                    <a:pt x="19272" y="21600"/>
                  </a:lnTo>
                  <a:lnTo>
                    <a:pt x="20253" y="21600"/>
                  </a:lnTo>
                  <a:lnTo>
                    <a:pt x="20977" y="20353"/>
                  </a:lnTo>
                  <a:lnTo>
                    <a:pt x="21600" y="15798"/>
                  </a:lnTo>
                  <a:lnTo>
                    <a:pt x="21092" y="12991"/>
                  </a:lnTo>
                  <a:lnTo>
                    <a:pt x="15696" y="8257"/>
                  </a:lnTo>
                  <a:lnTo>
                    <a:pt x="6763" y="2402"/>
                  </a:lnTo>
                  <a:lnTo>
                    <a:pt x="2281" y="38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790409" y="232205"/>
              <a:ext cx="150928" cy="1194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66" y="0"/>
                  </a:moveTo>
                  <a:lnTo>
                    <a:pt x="13450" y="4589"/>
                  </a:lnTo>
                  <a:lnTo>
                    <a:pt x="4955" y="12590"/>
                  </a:lnTo>
                  <a:lnTo>
                    <a:pt x="93" y="17784"/>
                  </a:lnTo>
                  <a:lnTo>
                    <a:pt x="0" y="19521"/>
                  </a:lnTo>
                  <a:lnTo>
                    <a:pt x="1218" y="21283"/>
                  </a:lnTo>
                  <a:lnTo>
                    <a:pt x="1821" y="21600"/>
                  </a:lnTo>
                  <a:lnTo>
                    <a:pt x="2932" y="21600"/>
                  </a:lnTo>
                  <a:lnTo>
                    <a:pt x="3441" y="21377"/>
                  </a:lnTo>
                  <a:lnTo>
                    <a:pt x="3853" y="20922"/>
                  </a:lnTo>
                  <a:lnTo>
                    <a:pt x="7687" y="16859"/>
                  </a:lnTo>
                  <a:lnTo>
                    <a:pt x="11714" y="12915"/>
                  </a:lnTo>
                  <a:lnTo>
                    <a:pt x="15921" y="9106"/>
                  </a:lnTo>
                  <a:lnTo>
                    <a:pt x="20291" y="5442"/>
                  </a:lnTo>
                  <a:lnTo>
                    <a:pt x="21302" y="4629"/>
                  </a:lnTo>
                  <a:lnTo>
                    <a:pt x="21600" y="2931"/>
                  </a:lnTo>
                  <a:lnTo>
                    <a:pt x="20310" y="374"/>
                  </a:lnTo>
                  <a:lnTo>
                    <a:pt x="189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034313" y="106373"/>
              <a:ext cx="169165" cy="87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66" y="0"/>
                  </a:moveTo>
                  <a:lnTo>
                    <a:pt x="14247" y="3913"/>
                  </a:lnTo>
                  <a:lnTo>
                    <a:pt x="5539" y="10834"/>
                  </a:lnTo>
                  <a:lnTo>
                    <a:pt x="412" y="15394"/>
                  </a:lnTo>
                  <a:lnTo>
                    <a:pt x="0" y="17613"/>
                  </a:lnTo>
                  <a:lnTo>
                    <a:pt x="793" y="20818"/>
                  </a:lnTo>
                  <a:lnTo>
                    <a:pt x="1487" y="21600"/>
                  </a:lnTo>
                  <a:lnTo>
                    <a:pt x="2492" y="21600"/>
                  </a:lnTo>
                  <a:lnTo>
                    <a:pt x="2775" y="21482"/>
                  </a:lnTo>
                  <a:lnTo>
                    <a:pt x="3044" y="21238"/>
                  </a:lnTo>
                  <a:lnTo>
                    <a:pt x="7116" y="17643"/>
                  </a:lnTo>
                  <a:lnTo>
                    <a:pt x="11321" y="14181"/>
                  </a:lnTo>
                  <a:lnTo>
                    <a:pt x="15643" y="10865"/>
                  </a:lnTo>
                  <a:lnTo>
                    <a:pt x="20068" y="7706"/>
                  </a:lnTo>
                  <a:lnTo>
                    <a:pt x="21076" y="7014"/>
                  </a:lnTo>
                  <a:lnTo>
                    <a:pt x="21600" y="4879"/>
                  </a:lnTo>
                  <a:lnTo>
                    <a:pt x="20880" y="1007"/>
                  </a:lnTo>
                  <a:lnTo>
                    <a:pt x="197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1308785" y="31137"/>
              <a:ext cx="175503" cy="642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4698" y="3041"/>
                  </a:lnTo>
                  <a:lnTo>
                    <a:pt x="5870" y="8566"/>
                  </a:lnTo>
                  <a:lnTo>
                    <a:pt x="592" y="12302"/>
                  </a:lnTo>
                  <a:lnTo>
                    <a:pt x="0" y="15097"/>
                  </a:lnTo>
                  <a:lnTo>
                    <a:pt x="488" y="20098"/>
                  </a:lnTo>
                  <a:lnTo>
                    <a:pt x="1244" y="21600"/>
                  </a:lnTo>
                  <a:lnTo>
                    <a:pt x="2227" y="21600"/>
                  </a:lnTo>
                  <a:lnTo>
                    <a:pt x="2391" y="21544"/>
                  </a:lnTo>
                  <a:lnTo>
                    <a:pt x="6771" y="18467"/>
                  </a:lnTo>
                  <a:lnTo>
                    <a:pt x="11083" y="15661"/>
                  </a:lnTo>
                  <a:lnTo>
                    <a:pt x="15473" y="13022"/>
                  </a:lnTo>
                  <a:lnTo>
                    <a:pt x="20939" y="10023"/>
                  </a:lnTo>
                  <a:lnTo>
                    <a:pt x="21600" y="7344"/>
                  </a:lnTo>
                  <a:lnTo>
                    <a:pt x="21208" y="1822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1595691" y="0"/>
              <a:ext cx="93770" cy="394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941" y="385"/>
                  </a:lnTo>
                  <a:lnTo>
                    <a:pt x="11553" y="2600"/>
                  </a:lnTo>
                  <a:lnTo>
                    <a:pt x="1346" y="5668"/>
                  </a:lnTo>
                  <a:lnTo>
                    <a:pt x="0" y="9837"/>
                  </a:lnTo>
                  <a:lnTo>
                    <a:pt x="486" y="18564"/>
                  </a:lnTo>
                  <a:lnTo>
                    <a:pt x="1989" y="21600"/>
                  </a:lnTo>
                  <a:lnTo>
                    <a:pt x="3867" y="21600"/>
                  </a:lnTo>
                  <a:lnTo>
                    <a:pt x="4023" y="21572"/>
                  </a:lnTo>
                  <a:lnTo>
                    <a:pt x="12377" y="19093"/>
                  </a:lnTo>
                  <a:lnTo>
                    <a:pt x="20670" y="16902"/>
                  </a:lnTo>
                  <a:lnTo>
                    <a:pt x="21600" y="1668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3093728" y="5928809"/>
            <a:ext cx="250928" cy="256923"/>
            <a:chOff x="0" y="0"/>
            <a:chExt cx="250926" cy="256922"/>
          </a:xfrm>
        </p:grpSpPr>
        <p:sp>
          <p:nvSpPr>
            <p:cNvPr id="166" name="Google Shape;166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3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8"/>
          <p:cNvGrpSpPr/>
          <p:nvPr/>
        </p:nvGrpSpPr>
        <p:grpSpPr>
          <a:xfrm>
            <a:off x="1729957" y="2168202"/>
            <a:ext cx="250927" cy="256923"/>
            <a:chOff x="0" y="0"/>
            <a:chExt cx="250926" cy="256922"/>
          </a:xfrm>
        </p:grpSpPr>
        <p:sp>
          <p:nvSpPr>
            <p:cNvPr id="170" name="Google Shape;170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5" y="8015"/>
                  </a:lnTo>
                  <a:lnTo>
                    <a:pt x="3932" y="10232"/>
                  </a:lnTo>
                  <a:lnTo>
                    <a:pt x="4164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94630" y="0"/>
              <a:ext cx="78583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6" y="20240"/>
                  </a:lnTo>
                  <a:lnTo>
                    <a:pt x="1859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8"/>
          <p:cNvGrpSpPr/>
          <p:nvPr/>
        </p:nvGrpSpPr>
        <p:grpSpPr>
          <a:xfrm>
            <a:off x="341096" y="3227098"/>
            <a:ext cx="250928" cy="256922"/>
            <a:chOff x="0" y="0"/>
            <a:chExt cx="250927" cy="256921"/>
          </a:xfrm>
        </p:grpSpPr>
        <p:sp>
          <p:nvSpPr>
            <p:cNvPr id="174" name="Google Shape;174;p8"/>
            <p:cNvSpPr/>
            <p:nvPr/>
          </p:nvSpPr>
          <p:spPr>
            <a:xfrm>
              <a:off x="87718" y="187147"/>
              <a:ext cx="75365" cy="697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0" y="35584"/>
              <a:ext cx="250927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6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94633" y="0"/>
              <a:ext cx="78582" cy="56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5" y="0"/>
                  </a:moveTo>
                  <a:lnTo>
                    <a:pt x="12780" y="9317"/>
                  </a:lnTo>
                  <a:lnTo>
                    <a:pt x="8973" y="13856"/>
                  </a:lnTo>
                  <a:lnTo>
                    <a:pt x="5249" y="18424"/>
                  </a:lnTo>
                  <a:lnTo>
                    <a:pt x="3577" y="20238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7" y="17004"/>
                  </a:lnTo>
                  <a:lnTo>
                    <a:pt x="21222" y="12908"/>
                  </a:lnTo>
                  <a:lnTo>
                    <a:pt x="2068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8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178" name="Google Shape;178;p8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8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182" name="Google Shape;182;p8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765313" y="4989155"/>
            <a:ext cx="3041373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game where you catch things falling from the sky.</a:t>
            </a:r>
            <a:endParaRPr dirty="0"/>
          </a:p>
        </p:txBody>
      </p:sp>
      <p:sp>
        <p:nvSpPr>
          <p:cNvPr id="197" name="Google Shape;197;p8"/>
          <p:cNvSpPr txBox="1">
            <a:spLocks noGrp="1"/>
          </p:cNvSpPr>
          <p:nvPr>
            <p:ph type="title"/>
          </p:nvPr>
        </p:nvSpPr>
        <p:spPr>
          <a:xfrm>
            <a:off x="891400" y="864915"/>
            <a:ext cx="2789201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Catch Game Cards</a:t>
            </a:r>
            <a:endParaRPr sz="2400" dirty="0"/>
          </a:p>
        </p:txBody>
      </p:sp>
      <p:sp>
        <p:nvSpPr>
          <p:cNvPr id="198" name="Google Shape;198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00" name="Google Shape;200;p8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33C1A214-0FD5-BE47-9A9A-E9E0556F9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059" y="1851130"/>
            <a:ext cx="1814644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170D46C2-BBFB-C14C-AD46-0366BB56E1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8949" y="1851130"/>
            <a:ext cx="183125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0C1E8556-642C-4F4C-B08D-DECD3B7D2A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10" y="3409801"/>
            <a:ext cx="1825511" cy="13691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67A92833-61BA-2B4A-A4E7-B790A0740F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000" y="3408568"/>
            <a:ext cx="181909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2" name="Google Shape;672;p17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73" name="Google Shape;673;p17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6" name="Google Shape;676;p17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77" name="Google Shape;677;p17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17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681" name="Google Shape;681;p17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17"/>
          <p:cNvSpPr/>
          <p:nvPr/>
        </p:nvSpPr>
        <p:spPr>
          <a:xfrm>
            <a:off x="0" y="927099"/>
            <a:ext cx="4572000" cy="151395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7"/>
          <p:cNvSpPr/>
          <p:nvPr/>
        </p:nvSpPr>
        <p:spPr>
          <a:xfrm>
            <a:off x="0" y="2441053"/>
            <a:ext cx="4572000" cy="245606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7"/>
          <p:cNvSpPr/>
          <p:nvPr/>
        </p:nvSpPr>
        <p:spPr>
          <a:xfrm>
            <a:off x="0" y="242835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0" y="4897120"/>
            <a:ext cx="4572000" cy="150368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0" y="488442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1798293" y="1439151"/>
            <a:ext cx="1000813" cy="7861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/>
          <p:nvPr/>
        </p:nvSpPr>
        <p:spPr>
          <a:xfrm>
            <a:off x="1798295" y="1439151"/>
            <a:ext cx="1000811" cy="7861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5" y="0"/>
                </a:moveTo>
                <a:lnTo>
                  <a:pt x="694" y="33"/>
                </a:lnTo>
                <a:lnTo>
                  <a:pt x="206" y="262"/>
                </a:lnTo>
                <a:lnTo>
                  <a:pt x="26" y="883"/>
                </a:lnTo>
                <a:lnTo>
                  <a:pt x="0" y="2094"/>
                </a:lnTo>
                <a:lnTo>
                  <a:pt x="0" y="19506"/>
                </a:lnTo>
                <a:lnTo>
                  <a:pt x="26" y="20717"/>
                </a:lnTo>
                <a:lnTo>
                  <a:pt x="206" y="21338"/>
                </a:lnTo>
                <a:lnTo>
                  <a:pt x="694" y="21567"/>
                </a:lnTo>
                <a:lnTo>
                  <a:pt x="1645" y="21600"/>
                </a:lnTo>
                <a:lnTo>
                  <a:pt x="19955" y="21600"/>
                </a:lnTo>
                <a:lnTo>
                  <a:pt x="20906" y="21567"/>
                </a:lnTo>
                <a:lnTo>
                  <a:pt x="21394" y="21338"/>
                </a:lnTo>
                <a:lnTo>
                  <a:pt x="21574" y="20717"/>
                </a:lnTo>
                <a:lnTo>
                  <a:pt x="21600" y="19506"/>
                </a:lnTo>
                <a:lnTo>
                  <a:pt x="21600" y="2094"/>
                </a:lnTo>
                <a:lnTo>
                  <a:pt x="21574" y="883"/>
                </a:lnTo>
                <a:lnTo>
                  <a:pt x="21394" y="262"/>
                </a:lnTo>
                <a:lnTo>
                  <a:pt x="20906" y="33"/>
                </a:lnTo>
                <a:lnTo>
                  <a:pt x="19955" y="0"/>
                </a:lnTo>
                <a:lnTo>
                  <a:pt x="164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7"/>
          <p:cNvSpPr txBox="1"/>
          <p:nvPr/>
        </p:nvSpPr>
        <p:spPr>
          <a:xfrm>
            <a:off x="802039" y="1683385"/>
            <a:ext cx="74549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Apple.</a:t>
            </a:r>
            <a:endParaRPr b="1" dirty="0"/>
          </a:p>
        </p:txBody>
      </p:sp>
      <p:sp>
        <p:nvSpPr>
          <p:cNvPr id="693" name="Google Shape;693;p17"/>
          <p:cNvSpPr/>
          <p:nvPr/>
        </p:nvSpPr>
        <p:spPr>
          <a:xfrm>
            <a:off x="1298858" y="2899271"/>
            <a:ext cx="1578962" cy="18025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7"/>
          <p:cNvSpPr txBox="1"/>
          <p:nvPr/>
        </p:nvSpPr>
        <p:spPr>
          <a:xfrm>
            <a:off x="2603500" y="3217545"/>
            <a:ext cx="15062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Bowl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695" name="Google Shape;695;p17"/>
          <p:cNvSpPr txBox="1">
            <a:spLocks noGrp="1"/>
          </p:cNvSpPr>
          <p:nvPr>
            <p:ph type="title"/>
          </p:nvPr>
        </p:nvSpPr>
        <p:spPr>
          <a:xfrm>
            <a:off x="215899" y="217775"/>
            <a:ext cx="4046690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Catch It!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96" name="Google Shape;696;p17"/>
          <p:cNvSpPr txBox="1"/>
          <p:nvPr/>
        </p:nvSpPr>
        <p:spPr>
          <a:xfrm>
            <a:off x="1663680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697" name="Google Shape;697;p17"/>
          <p:cNvSpPr txBox="1"/>
          <p:nvPr/>
        </p:nvSpPr>
        <p:spPr>
          <a:xfrm>
            <a:off x="1430374" y="255716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98" name="Google Shape;698;p17"/>
          <p:cNvSpPr txBox="1"/>
          <p:nvPr/>
        </p:nvSpPr>
        <p:spPr>
          <a:xfrm>
            <a:off x="2105548" y="5010808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699" name="Google Shape;699;p17"/>
          <p:cNvSpPr txBox="1"/>
          <p:nvPr/>
        </p:nvSpPr>
        <p:spPr>
          <a:xfrm>
            <a:off x="1647691" y="5769609"/>
            <a:ext cx="12776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9080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choose a sound from the Sounds Library.</a:t>
            </a:r>
            <a:endParaRPr dirty="0"/>
          </a:p>
        </p:txBody>
      </p:sp>
      <p:sp>
        <p:nvSpPr>
          <p:cNvPr id="700" name="Google Shape;700;p17"/>
          <p:cNvSpPr txBox="1"/>
          <p:nvPr/>
        </p:nvSpPr>
        <p:spPr>
          <a:xfrm>
            <a:off x="246422" y="5614299"/>
            <a:ext cx="1176657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if you want to add a different sound.</a:t>
            </a:r>
            <a:endParaRPr dirty="0"/>
          </a:p>
        </p:txBody>
      </p:sp>
      <p:sp>
        <p:nvSpPr>
          <p:cNvPr id="701" name="Google Shape;701;p17"/>
          <p:cNvSpPr/>
          <p:nvPr/>
        </p:nvSpPr>
        <p:spPr>
          <a:xfrm>
            <a:off x="2350770" y="3306762"/>
            <a:ext cx="227329" cy="2333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0139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 txBox="1"/>
          <p:nvPr/>
        </p:nvSpPr>
        <p:spPr>
          <a:xfrm>
            <a:off x="2872576" y="3727501"/>
            <a:ext cx="15789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sound.</a:t>
            </a:r>
            <a:endParaRPr dirty="0"/>
          </a:p>
        </p:txBody>
      </p:sp>
      <p:cxnSp>
        <p:nvCxnSpPr>
          <p:cNvPr id="703" name="Google Shape;703;p17"/>
          <p:cNvCxnSpPr/>
          <p:nvPr/>
        </p:nvCxnSpPr>
        <p:spPr>
          <a:xfrm>
            <a:off x="2683768" y="3798939"/>
            <a:ext cx="16409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4" name="Google Shape;704;p17"/>
          <p:cNvSpPr/>
          <p:nvPr/>
        </p:nvSpPr>
        <p:spPr>
          <a:xfrm>
            <a:off x="2079801" y="5341365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17"/>
          <p:cNvSpPr/>
          <p:nvPr/>
        </p:nvSpPr>
        <p:spPr>
          <a:xfrm>
            <a:off x="2079801" y="534136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7"/>
          <p:cNvSpPr/>
          <p:nvPr/>
        </p:nvSpPr>
        <p:spPr>
          <a:xfrm>
            <a:off x="514019" y="5379313"/>
            <a:ext cx="640741" cy="2057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7"/>
          <p:cNvSpPr/>
          <p:nvPr/>
        </p:nvSpPr>
        <p:spPr>
          <a:xfrm>
            <a:off x="514028" y="5379303"/>
            <a:ext cx="640728" cy="2057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9"/>
                </a:lnTo>
                <a:lnTo>
                  <a:pt x="21388" y="5972"/>
                </a:lnTo>
                <a:lnTo>
                  <a:pt x="20809" y="2889"/>
                </a:lnTo>
                <a:lnTo>
                  <a:pt x="19950" y="797"/>
                </a:lnTo>
                <a:lnTo>
                  <a:pt x="18897" y="0"/>
                </a:lnTo>
                <a:lnTo>
                  <a:pt x="2305" y="11"/>
                </a:lnTo>
                <a:lnTo>
                  <a:pt x="1394" y="1140"/>
                </a:lnTo>
                <a:lnTo>
                  <a:pt x="663" y="3271"/>
                </a:lnTo>
                <a:lnTo>
                  <a:pt x="177" y="6175"/>
                </a:lnTo>
                <a:lnTo>
                  <a:pt x="0" y="9623"/>
                </a:lnTo>
                <a:lnTo>
                  <a:pt x="0" y="9662"/>
                </a:lnTo>
                <a:lnTo>
                  <a:pt x="1" y="9699"/>
                </a:lnTo>
                <a:lnTo>
                  <a:pt x="1" y="9739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7"/>
          <p:cNvSpPr/>
          <p:nvPr/>
        </p:nvSpPr>
        <p:spPr>
          <a:xfrm>
            <a:off x="534014" y="30194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7"/>
          <p:cNvSpPr/>
          <p:nvPr/>
        </p:nvSpPr>
        <p:spPr>
          <a:xfrm>
            <a:off x="534014" y="30194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7"/>
          <p:cNvSpPr txBox="1"/>
          <p:nvPr/>
        </p:nvSpPr>
        <p:spPr>
          <a:xfrm>
            <a:off x="666165" y="3378608"/>
            <a:ext cx="2209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711" name="Google Shape;711;p17"/>
          <p:cNvSpPr/>
          <p:nvPr/>
        </p:nvSpPr>
        <p:spPr>
          <a:xfrm>
            <a:off x="603331" y="3038014"/>
            <a:ext cx="346597" cy="28733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7"/>
          <p:cNvSpPr txBox="1"/>
          <p:nvPr/>
        </p:nvSpPr>
        <p:spPr>
          <a:xfrm>
            <a:off x="3321598" y="5617209"/>
            <a:ext cx="95631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9684" marR="5080" lvl="0" indent="-7619" algn="just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when you want to add more blocks.</a:t>
            </a:r>
            <a:endParaRPr dirty="0"/>
          </a:p>
        </p:txBody>
      </p:sp>
      <p:sp>
        <p:nvSpPr>
          <p:cNvPr id="713" name="Google Shape;713;p17"/>
          <p:cNvSpPr/>
          <p:nvPr/>
        </p:nvSpPr>
        <p:spPr>
          <a:xfrm>
            <a:off x="3519513" y="5379834"/>
            <a:ext cx="560147" cy="20521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7"/>
          <p:cNvSpPr/>
          <p:nvPr/>
        </p:nvSpPr>
        <p:spPr>
          <a:xfrm>
            <a:off x="3519508" y="5379837"/>
            <a:ext cx="560160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5" name="Google Shape;715;p17"/>
          <p:cNvCxnSpPr/>
          <p:nvPr/>
        </p:nvCxnSpPr>
        <p:spPr>
          <a:xfrm>
            <a:off x="3119436" y="5331521"/>
            <a:ext cx="1" cy="8255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6" name="Google Shape;716;p17"/>
          <p:cNvCxnSpPr/>
          <p:nvPr/>
        </p:nvCxnSpPr>
        <p:spPr>
          <a:xfrm>
            <a:off x="1652270" y="1860550"/>
            <a:ext cx="26162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8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727" name="Google Shape;727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8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730" name="Google Shape;730;p18"/>
          <p:cNvSpPr txBox="1"/>
          <p:nvPr/>
        </p:nvSpPr>
        <p:spPr>
          <a:xfrm>
            <a:off x="698499" y="1182114"/>
            <a:ext cx="3162167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2870" marR="5080" lvl="0" indent="-9080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point each time you catch the falling sprite.</a:t>
            </a:r>
            <a:endParaRPr dirty="0"/>
          </a:p>
        </p:txBody>
      </p:sp>
      <p:sp>
        <p:nvSpPr>
          <p:cNvPr id="731" name="Google Shape;731;p18"/>
          <p:cNvSpPr txBox="1">
            <a:spLocks noGrp="1"/>
          </p:cNvSpPr>
          <p:nvPr>
            <p:ph type="title"/>
          </p:nvPr>
        </p:nvSpPr>
        <p:spPr>
          <a:xfrm>
            <a:off x="227695" y="433114"/>
            <a:ext cx="405125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Keep Score</a:t>
            </a:r>
            <a:endParaRPr sz="2400" dirty="0"/>
          </a:p>
        </p:txBody>
      </p:sp>
      <p:sp>
        <p:nvSpPr>
          <p:cNvPr id="732" name="Google Shape;732;p18"/>
          <p:cNvSpPr/>
          <p:nvPr/>
        </p:nvSpPr>
        <p:spPr>
          <a:xfrm>
            <a:off x="1145806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8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8"/>
          <p:cNvSpPr/>
          <p:nvPr/>
        </p:nvSpPr>
        <p:spPr>
          <a:xfrm>
            <a:off x="1179276" y="1881770"/>
            <a:ext cx="608997" cy="13101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8"/>
          <p:cNvSpPr/>
          <p:nvPr/>
        </p:nvSpPr>
        <p:spPr>
          <a:xfrm>
            <a:off x="1179276" y="1881775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6" name="Google Shape;736;p18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37" name="Google Shape;737;p18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0" name="Google Shape;740;p18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41" name="Google Shape;741;p18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18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745" name="Google Shape;745;p18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8" name="Google Shape;748;p18"/>
          <p:cNvSpPr/>
          <p:nvPr/>
        </p:nvSpPr>
        <p:spPr>
          <a:xfrm>
            <a:off x="1145806" y="3739996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8"/>
          <p:cNvSpPr/>
          <p:nvPr/>
        </p:nvSpPr>
        <p:spPr>
          <a:xfrm>
            <a:off x="1145794" y="373999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1179276" y="3773740"/>
            <a:ext cx="608997" cy="13102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8"/>
          <p:cNvSpPr/>
          <p:nvPr/>
        </p:nvSpPr>
        <p:spPr>
          <a:xfrm>
            <a:off x="1179276" y="3773747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7" name="Google Shape;757;p19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58" name="Google Shape;758;p19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19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762" name="Google Shape;762;p19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5" name="Google Shape;765;p19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766" name="Google Shape;766;p19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9" name="Google Shape;769;p19"/>
          <p:cNvSpPr/>
          <p:nvPr/>
        </p:nvSpPr>
        <p:spPr>
          <a:xfrm>
            <a:off x="0" y="927100"/>
            <a:ext cx="4572000" cy="1425448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9"/>
          <p:cNvSpPr/>
          <p:nvPr/>
        </p:nvSpPr>
        <p:spPr>
          <a:xfrm>
            <a:off x="0" y="2352548"/>
            <a:ext cx="4572000" cy="294462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9"/>
          <p:cNvSpPr/>
          <p:nvPr/>
        </p:nvSpPr>
        <p:spPr>
          <a:xfrm>
            <a:off x="0" y="233984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9"/>
          <p:cNvSpPr/>
          <p:nvPr/>
        </p:nvSpPr>
        <p:spPr>
          <a:xfrm>
            <a:off x="0" y="5297170"/>
            <a:ext cx="4572000" cy="110363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9"/>
          <p:cNvSpPr/>
          <p:nvPr/>
        </p:nvSpPr>
        <p:spPr>
          <a:xfrm>
            <a:off x="0" y="528447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9"/>
          <p:cNvSpPr txBox="1"/>
          <p:nvPr/>
        </p:nvSpPr>
        <p:spPr>
          <a:xfrm>
            <a:off x="3140648" y="3391534"/>
            <a:ext cx="117411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to reset the score.</a:t>
            </a:r>
            <a:endParaRPr dirty="0"/>
          </a:p>
        </p:txBody>
      </p:sp>
      <p:sp>
        <p:nvSpPr>
          <p:cNvPr id="776" name="Google Shape;776;p19"/>
          <p:cNvSpPr txBox="1"/>
          <p:nvPr/>
        </p:nvSpPr>
        <p:spPr>
          <a:xfrm>
            <a:off x="3140649" y="4183677"/>
            <a:ext cx="9975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to increase the score.</a:t>
            </a:r>
            <a:endParaRPr dirty="0"/>
          </a:p>
        </p:txBody>
      </p:sp>
      <p:sp>
        <p:nvSpPr>
          <p:cNvPr id="777" name="Google Shape;777;p19"/>
          <p:cNvSpPr txBox="1">
            <a:spLocks noGrp="1"/>
          </p:cNvSpPr>
          <p:nvPr>
            <p:ph type="title"/>
          </p:nvPr>
        </p:nvSpPr>
        <p:spPr>
          <a:xfrm>
            <a:off x="215900" y="220263"/>
            <a:ext cx="4003202" cy="53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Keep Score</a:t>
            </a:r>
            <a:endParaRPr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78" name="Google Shape;778;p19"/>
          <p:cNvSpPr/>
          <p:nvPr/>
        </p:nvSpPr>
        <p:spPr>
          <a:xfrm>
            <a:off x="1728094" y="3068708"/>
            <a:ext cx="1420590" cy="20205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9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780" name="Google Shape;780;p19"/>
          <p:cNvSpPr txBox="1"/>
          <p:nvPr/>
        </p:nvSpPr>
        <p:spPr>
          <a:xfrm>
            <a:off x="1414849" y="2445167"/>
            <a:ext cx="1743076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81" name="Google Shape;781;p19"/>
          <p:cNvSpPr txBox="1"/>
          <p:nvPr/>
        </p:nvSpPr>
        <p:spPr>
          <a:xfrm>
            <a:off x="3382771" y="1404769"/>
            <a:ext cx="980440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2" name="Google Shape;782;p19"/>
          <p:cNvSpPr txBox="1"/>
          <p:nvPr/>
        </p:nvSpPr>
        <p:spPr>
          <a:xfrm>
            <a:off x="247976" y="1420008"/>
            <a:ext cx="9601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3" name="Google Shape;783;p19"/>
          <p:cNvSpPr txBox="1"/>
          <p:nvPr/>
        </p:nvSpPr>
        <p:spPr>
          <a:xfrm>
            <a:off x="1591865" y="1420008"/>
            <a:ext cx="6261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sng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dirty="0"/>
          </a:p>
        </p:txBody>
      </p:sp>
      <p:sp>
        <p:nvSpPr>
          <p:cNvPr id="784" name="Google Shape;784;p19"/>
          <p:cNvSpPr txBox="1"/>
          <p:nvPr/>
        </p:nvSpPr>
        <p:spPr>
          <a:xfrm>
            <a:off x="247976" y="1704943"/>
            <a:ext cx="8712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785" name="Google Shape;785;p19"/>
          <p:cNvSpPr/>
          <p:nvPr/>
        </p:nvSpPr>
        <p:spPr>
          <a:xfrm>
            <a:off x="2574925" y="1414162"/>
            <a:ext cx="710260" cy="7173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2574925" y="1414162"/>
            <a:ext cx="710262" cy="7173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07" y="0"/>
                </a:moveTo>
                <a:lnTo>
                  <a:pt x="1819" y="116"/>
                </a:lnTo>
                <a:lnTo>
                  <a:pt x="965" y="525"/>
                </a:lnTo>
                <a:lnTo>
                  <a:pt x="281" y="1317"/>
                </a:lnTo>
                <a:lnTo>
                  <a:pt x="0" y="2581"/>
                </a:lnTo>
                <a:lnTo>
                  <a:pt x="0" y="19019"/>
                </a:lnTo>
                <a:lnTo>
                  <a:pt x="117" y="19799"/>
                </a:lnTo>
                <a:lnTo>
                  <a:pt x="530" y="20644"/>
                </a:lnTo>
                <a:lnTo>
                  <a:pt x="1330" y="21322"/>
                </a:lnTo>
                <a:lnTo>
                  <a:pt x="2607" y="21600"/>
                </a:lnTo>
                <a:lnTo>
                  <a:pt x="18993" y="21600"/>
                </a:lnTo>
                <a:lnTo>
                  <a:pt x="19781" y="21484"/>
                </a:lnTo>
                <a:lnTo>
                  <a:pt x="20635" y="21075"/>
                </a:lnTo>
                <a:lnTo>
                  <a:pt x="21319" y="20284"/>
                </a:lnTo>
                <a:lnTo>
                  <a:pt x="21600" y="19019"/>
                </a:lnTo>
                <a:lnTo>
                  <a:pt x="21600" y="2581"/>
                </a:lnTo>
                <a:lnTo>
                  <a:pt x="21483" y="1801"/>
                </a:lnTo>
                <a:lnTo>
                  <a:pt x="21070" y="956"/>
                </a:lnTo>
                <a:lnTo>
                  <a:pt x="20270" y="278"/>
                </a:lnTo>
                <a:lnTo>
                  <a:pt x="18993" y="0"/>
                </a:lnTo>
                <a:lnTo>
                  <a:pt x="260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7" name="Google Shape;787;p19"/>
          <p:cNvCxnSpPr/>
          <p:nvPr/>
        </p:nvCxnSpPr>
        <p:spPr>
          <a:xfrm>
            <a:off x="2851467" y="1646833"/>
            <a:ext cx="1" cy="68136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88" name="Google Shape;788;p19"/>
          <p:cNvGrpSpPr/>
          <p:nvPr/>
        </p:nvGrpSpPr>
        <p:grpSpPr>
          <a:xfrm>
            <a:off x="3195717" y="2032828"/>
            <a:ext cx="47068" cy="61063"/>
            <a:chOff x="0" y="0"/>
            <a:chExt cx="47067" cy="61062"/>
          </a:xfrm>
        </p:grpSpPr>
        <p:sp>
          <p:nvSpPr>
            <p:cNvPr id="789" name="Google Shape;789;p19"/>
            <p:cNvSpPr/>
            <p:nvPr/>
          </p:nvSpPr>
          <p:spPr>
            <a:xfrm>
              <a:off x="0" y="0"/>
              <a:ext cx="47067" cy="59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8" y="0"/>
                  </a:moveTo>
                  <a:lnTo>
                    <a:pt x="2827" y="37"/>
                  </a:lnTo>
                  <a:lnTo>
                    <a:pt x="542" y="1490"/>
                  </a:lnTo>
                  <a:lnTo>
                    <a:pt x="0" y="2711"/>
                  </a:lnTo>
                  <a:lnTo>
                    <a:pt x="3945" y="20119"/>
                  </a:lnTo>
                  <a:lnTo>
                    <a:pt x="4936" y="21043"/>
                  </a:lnTo>
                  <a:lnTo>
                    <a:pt x="7594" y="21600"/>
                  </a:lnTo>
                  <a:lnTo>
                    <a:pt x="8940" y="21163"/>
                  </a:lnTo>
                  <a:lnTo>
                    <a:pt x="10852" y="18921"/>
                  </a:lnTo>
                  <a:lnTo>
                    <a:pt x="19829" y="18921"/>
                  </a:lnTo>
                  <a:lnTo>
                    <a:pt x="19980" y="18145"/>
                  </a:lnTo>
                  <a:lnTo>
                    <a:pt x="17380" y="14784"/>
                  </a:lnTo>
                  <a:lnTo>
                    <a:pt x="19064" y="14296"/>
                  </a:lnTo>
                  <a:lnTo>
                    <a:pt x="20359" y="13920"/>
                  </a:lnTo>
                  <a:lnTo>
                    <a:pt x="21268" y="12926"/>
                  </a:lnTo>
                  <a:lnTo>
                    <a:pt x="21600" y="10470"/>
                  </a:lnTo>
                  <a:lnTo>
                    <a:pt x="20982" y="9309"/>
                  </a:lnTo>
                  <a:lnTo>
                    <a:pt x="42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23647" y="48361"/>
              <a:ext cx="1956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3632" y="19516"/>
                  </a:lnTo>
                  <a:lnTo>
                    <a:pt x="17291" y="21600"/>
                  </a:lnTo>
                  <a:lnTo>
                    <a:pt x="21050" y="1177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1" name="Google Shape;791;p19"/>
          <p:cNvGrpSpPr/>
          <p:nvPr/>
        </p:nvGrpSpPr>
        <p:grpSpPr>
          <a:xfrm>
            <a:off x="3193689" y="2030769"/>
            <a:ext cx="51055" cy="68067"/>
            <a:chOff x="0" y="0"/>
            <a:chExt cx="51053" cy="68066"/>
          </a:xfrm>
        </p:grpSpPr>
        <p:sp>
          <p:nvSpPr>
            <p:cNvPr id="792" name="Google Shape;792;p19"/>
            <p:cNvSpPr/>
            <p:nvPr/>
          </p:nvSpPr>
          <p:spPr>
            <a:xfrm>
              <a:off x="25525" y="55365"/>
              <a:ext cx="1936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466" y="12916"/>
                  </a:lnTo>
                  <a:lnTo>
                    <a:pt x="5087" y="19007"/>
                  </a:lnTo>
                  <a:lnTo>
                    <a:pt x="8771" y="21374"/>
                  </a:lnTo>
                  <a:lnTo>
                    <a:pt x="9437" y="21600"/>
                  </a:lnTo>
                  <a:lnTo>
                    <a:pt x="12441" y="21600"/>
                  </a:lnTo>
                  <a:lnTo>
                    <a:pt x="14708" y="19007"/>
                  </a:lnTo>
                  <a:lnTo>
                    <a:pt x="21155" y="254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0" y="0"/>
              <a:ext cx="45459" cy="633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0" y="0"/>
                  </a:moveTo>
                  <a:lnTo>
                    <a:pt x="3989" y="47"/>
                  </a:lnTo>
                  <a:lnTo>
                    <a:pt x="760" y="1897"/>
                  </a:lnTo>
                  <a:lnTo>
                    <a:pt x="0" y="3452"/>
                  </a:lnTo>
                  <a:lnTo>
                    <a:pt x="4091" y="19733"/>
                  </a:lnTo>
                  <a:lnTo>
                    <a:pt x="5497" y="20911"/>
                  </a:lnTo>
                  <a:lnTo>
                    <a:pt x="9142" y="21600"/>
                  </a:lnTo>
                  <a:lnTo>
                    <a:pt x="10941" y="21124"/>
                  </a:lnTo>
                  <a:lnTo>
                    <a:pt x="12129" y="20019"/>
                  </a:lnTo>
                  <a:lnTo>
                    <a:pt x="21329" y="20019"/>
                  </a:lnTo>
                  <a:lnTo>
                    <a:pt x="21600" y="19673"/>
                  </a:lnTo>
                  <a:lnTo>
                    <a:pt x="16583" y="19673"/>
                  </a:lnTo>
                  <a:lnTo>
                    <a:pt x="15611" y="19530"/>
                  </a:lnTo>
                  <a:lnTo>
                    <a:pt x="15183" y="19309"/>
                  </a:lnTo>
                  <a:lnTo>
                    <a:pt x="14930" y="19014"/>
                  </a:lnTo>
                  <a:lnTo>
                    <a:pt x="8780" y="19014"/>
                  </a:lnTo>
                  <a:lnTo>
                    <a:pt x="7326" y="18737"/>
                  </a:lnTo>
                  <a:lnTo>
                    <a:pt x="6795" y="18295"/>
                  </a:lnTo>
                  <a:lnTo>
                    <a:pt x="3186" y="3924"/>
                  </a:lnTo>
                  <a:lnTo>
                    <a:pt x="3470" y="3339"/>
                  </a:lnTo>
                  <a:lnTo>
                    <a:pt x="4725" y="2620"/>
                  </a:lnTo>
                  <a:lnTo>
                    <a:pt x="5485" y="2603"/>
                  </a:lnTo>
                  <a:lnTo>
                    <a:pt x="11223" y="2603"/>
                  </a:lnTo>
                  <a:lnTo>
                    <a:pt x="604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11543" y="7632"/>
              <a:ext cx="39510" cy="50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02" y="0"/>
                  </a:moveTo>
                  <a:lnTo>
                    <a:pt x="0" y="0"/>
                  </a:lnTo>
                  <a:lnTo>
                    <a:pt x="17622" y="9729"/>
                  </a:lnTo>
                  <a:lnTo>
                    <a:pt x="17997" y="10430"/>
                  </a:lnTo>
                  <a:lnTo>
                    <a:pt x="17788" y="11970"/>
                  </a:lnTo>
                  <a:lnTo>
                    <a:pt x="17240" y="12562"/>
                  </a:lnTo>
                  <a:lnTo>
                    <a:pt x="12290" y="13987"/>
                  </a:lnTo>
                  <a:lnTo>
                    <a:pt x="15664" y="18306"/>
                  </a:lnTo>
                  <a:lnTo>
                    <a:pt x="12768" y="21600"/>
                  </a:lnTo>
                  <a:lnTo>
                    <a:pt x="18541" y="21600"/>
                  </a:lnTo>
                  <a:lnTo>
                    <a:pt x="18830" y="21194"/>
                  </a:lnTo>
                  <a:lnTo>
                    <a:pt x="19298" y="18816"/>
                  </a:lnTo>
                  <a:lnTo>
                    <a:pt x="19292" y="18306"/>
                  </a:lnTo>
                  <a:lnTo>
                    <a:pt x="19024" y="17204"/>
                  </a:lnTo>
                  <a:lnTo>
                    <a:pt x="17809" y="15648"/>
                  </a:lnTo>
                  <a:lnTo>
                    <a:pt x="19732" y="14979"/>
                  </a:lnTo>
                  <a:lnTo>
                    <a:pt x="21072" y="13444"/>
                  </a:lnTo>
                  <a:lnTo>
                    <a:pt x="21600" y="9608"/>
                  </a:lnTo>
                  <a:lnTo>
                    <a:pt x="20594" y="7728"/>
                  </a:lnTo>
                  <a:lnTo>
                    <a:pt x="66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8477" y="44824"/>
              <a:ext cx="1294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86" y="0"/>
                  </a:moveTo>
                  <a:lnTo>
                    <a:pt x="2480" y="201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8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96" name="Google Shape;796;p19"/>
          <p:cNvCxnSpPr/>
          <p:nvPr/>
        </p:nvCxnSpPr>
        <p:spPr>
          <a:xfrm>
            <a:off x="2663188" y="1682875"/>
            <a:ext cx="138685" cy="1"/>
          </a:xfrm>
          <a:prstGeom prst="straightConnector1">
            <a:avLst/>
          </a:prstGeom>
          <a:noFill/>
          <a:ln w="586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7" name="Google Shape;797;p19"/>
          <p:cNvSpPr txBox="1"/>
          <p:nvPr/>
        </p:nvSpPr>
        <p:spPr>
          <a:xfrm>
            <a:off x="2654543" y="1628075"/>
            <a:ext cx="171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/>
          </a:p>
        </p:txBody>
      </p:sp>
      <p:sp>
        <p:nvSpPr>
          <p:cNvPr id="798" name="Google Shape;798;p19"/>
          <p:cNvSpPr/>
          <p:nvPr/>
        </p:nvSpPr>
        <p:spPr>
          <a:xfrm>
            <a:off x="1296676" y="1413333"/>
            <a:ext cx="1128980" cy="71903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9"/>
          <p:cNvSpPr/>
          <p:nvPr/>
        </p:nvSpPr>
        <p:spPr>
          <a:xfrm>
            <a:off x="1296676" y="1413333"/>
            <a:ext cx="1128980" cy="7190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0" y="0"/>
                </a:moveTo>
                <a:lnTo>
                  <a:pt x="1144" y="116"/>
                </a:lnTo>
                <a:lnTo>
                  <a:pt x="607" y="524"/>
                </a:lnTo>
                <a:lnTo>
                  <a:pt x="176" y="1314"/>
                </a:lnTo>
                <a:lnTo>
                  <a:pt x="0" y="2575"/>
                </a:lnTo>
                <a:lnTo>
                  <a:pt x="0" y="19025"/>
                </a:lnTo>
                <a:lnTo>
                  <a:pt x="74" y="19803"/>
                </a:lnTo>
                <a:lnTo>
                  <a:pt x="334" y="20646"/>
                </a:lnTo>
                <a:lnTo>
                  <a:pt x="837" y="21323"/>
                </a:lnTo>
                <a:lnTo>
                  <a:pt x="1640" y="21600"/>
                </a:lnTo>
                <a:lnTo>
                  <a:pt x="19960" y="21600"/>
                </a:lnTo>
                <a:lnTo>
                  <a:pt x="20456" y="21484"/>
                </a:lnTo>
                <a:lnTo>
                  <a:pt x="20993" y="21076"/>
                </a:lnTo>
                <a:lnTo>
                  <a:pt x="21424" y="20286"/>
                </a:lnTo>
                <a:lnTo>
                  <a:pt x="21600" y="19025"/>
                </a:lnTo>
                <a:lnTo>
                  <a:pt x="21600" y="2575"/>
                </a:lnTo>
                <a:lnTo>
                  <a:pt x="21526" y="1797"/>
                </a:lnTo>
                <a:lnTo>
                  <a:pt x="21266" y="954"/>
                </a:lnTo>
                <a:lnTo>
                  <a:pt x="20763" y="277"/>
                </a:lnTo>
                <a:lnTo>
                  <a:pt x="19960" y="0"/>
                </a:lnTo>
                <a:lnTo>
                  <a:pt x="164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0" name="Google Shape;800;p19"/>
          <p:cNvCxnSpPr/>
          <p:nvPr/>
        </p:nvCxnSpPr>
        <p:spPr>
          <a:xfrm flipH="1">
            <a:off x="1191991" y="1497792"/>
            <a:ext cx="1998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1" name="Google Shape;801;p19"/>
          <p:cNvSpPr/>
          <p:nvPr/>
        </p:nvSpPr>
        <p:spPr>
          <a:xfrm>
            <a:off x="528239" y="2987095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19"/>
          <p:cNvSpPr/>
          <p:nvPr/>
        </p:nvSpPr>
        <p:spPr>
          <a:xfrm>
            <a:off x="528239" y="2987095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19"/>
          <p:cNvSpPr txBox="1"/>
          <p:nvPr/>
        </p:nvSpPr>
        <p:spPr>
          <a:xfrm>
            <a:off x="676646" y="3362154"/>
            <a:ext cx="1885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804" name="Google Shape;804;p19"/>
          <p:cNvSpPr/>
          <p:nvPr/>
        </p:nvSpPr>
        <p:spPr>
          <a:xfrm>
            <a:off x="597556" y="3005688"/>
            <a:ext cx="346597" cy="287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9"/>
          <p:cNvSpPr txBox="1"/>
          <p:nvPr/>
        </p:nvSpPr>
        <p:spPr>
          <a:xfrm>
            <a:off x="429690" y="3853598"/>
            <a:ext cx="1013462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806" name="Google Shape;806;p19"/>
          <p:cNvSpPr/>
          <p:nvPr/>
        </p:nvSpPr>
        <p:spPr>
          <a:xfrm>
            <a:off x="1689099" y="3485832"/>
            <a:ext cx="68582" cy="8023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7" name="Google Shape;807;p19"/>
          <p:cNvCxnSpPr/>
          <p:nvPr/>
        </p:nvCxnSpPr>
        <p:spPr>
          <a:xfrm>
            <a:off x="1521920" y="3886987"/>
            <a:ext cx="18288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8" name="Google Shape;808;p19"/>
          <p:cNvCxnSpPr/>
          <p:nvPr/>
        </p:nvCxnSpPr>
        <p:spPr>
          <a:xfrm>
            <a:off x="2642870" y="3486150"/>
            <a:ext cx="48260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9" name="Google Shape;809;p19"/>
          <p:cNvCxnSpPr/>
          <p:nvPr/>
        </p:nvCxnSpPr>
        <p:spPr>
          <a:xfrm>
            <a:off x="2886710" y="4288792"/>
            <a:ext cx="2159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0" name="Google Shape;810;p19"/>
          <p:cNvSpPr/>
          <p:nvPr/>
        </p:nvSpPr>
        <p:spPr>
          <a:xfrm>
            <a:off x="1191990" y="1539877"/>
            <a:ext cx="424968" cy="2708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2161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9"/>
          <p:cNvSpPr/>
          <p:nvPr/>
        </p:nvSpPr>
        <p:spPr>
          <a:xfrm>
            <a:off x="2162848" y="1515123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19"/>
          <p:cNvSpPr txBox="1"/>
          <p:nvPr/>
        </p:nvSpPr>
        <p:spPr>
          <a:xfrm>
            <a:off x="1464310" y="5408124"/>
            <a:ext cx="2985770" cy="59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4876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13" name="Google Shape;813;p19"/>
          <p:cNvSpPr/>
          <p:nvPr/>
        </p:nvSpPr>
        <p:spPr>
          <a:xfrm>
            <a:off x="788014" y="5718754"/>
            <a:ext cx="568707" cy="36120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19"/>
          <p:cNvSpPr/>
          <p:nvPr/>
        </p:nvSpPr>
        <p:spPr>
          <a:xfrm>
            <a:off x="788014" y="5718754"/>
            <a:ext cx="568707" cy="3612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56" y="0"/>
                </a:moveTo>
                <a:lnTo>
                  <a:pt x="2272" y="231"/>
                </a:lnTo>
                <a:lnTo>
                  <a:pt x="1206" y="1043"/>
                </a:lnTo>
                <a:lnTo>
                  <a:pt x="350" y="2615"/>
                </a:lnTo>
                <a:lnTo>
                  <a:pt x="0" y="5126"/>
                </a:lnTo>
                <a:lnTo>
                  <a:pt x="0" y="16474"/>
                </a:lnTo>
                <a:lnTo>
                  <a:pt x="147" y="18023"/>
                </a:lnTo>
                <a:lnTo>
                  <a:pt x="662" y="19702"/>
                </a:lnTo>
                <a:lnTo>
                  <a:pt x="1661" y="21048"/>
                </a:lnTo>
                <a:lnTo>
                  <a:pt x="3256" y="21600"/>
                </a:lnTo>
                <a:lnTo>
                  <a:pt x="18344" y="21600"/>
                </a:lnTo>
                <a:lnTo>
                  <a:pt x="19328" y="21369"/>
                </a:lnTo>
                <a:lnTo>
                  <a:pt x="20394" y="20557"/>
                </a:lnTo>
                <a:lnTo>
                  <a:pt x="21250" y="18985"/>
                </a:lnTo>
                <a:lnTo>
                  <a:pt x="21600" y="16474"/>
                </a:lnTo>
                <a:lnTo>
                  <a:pt x="21600" y="5126"/>
                </a:lnTo>
                <a:lnTo>
                  <a:pt x="21453" y="3577"/>
                </a:lnTo>
                <a:lnTo>
                  <a:pt x="20938" y="1898"/>
                </a:lnTo>
                <a:lnTo>
                  <a:pt x="19939" y="552"/>
                </a:lnTo>
                <a:lnTo>
                  <a:pt x="18344" y="0"/>
                </a:lnTo>
                <a:lnTo>
                  <a:pt x="325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812;p19">
            <a:extLst>
              <a:ext uri="{FF2B5EF4-FFF2-40B4-BE49-F238E27FC236}">
                <a16:creationId xmlns:a16="http://schemas.microsoft.com/office/drawing/2014/main" id="{1C485757-62E8-D943-9AEE-2CC8330C4345}"/>
              </a:ext>
            </a:extLst>
          </p:cNvPr>
          <p:cNvSpPr txBox="1"/>
          <p:nvPr/>
        </p:nvSpPr>
        <p:spPr>
          <a:xfrm>
            <a:off x="1464310" y="5642983"/>
            <a:ext cx="2985770" cy="59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Then, catch apples to score points!</a:t>
            </a:r>
            <a:endParaRPr dirty="0"/>
          </a:p>
        </p:txBody>
      </p:sp>
      <p:sp>
        <p:nvSpPr>
          <p:cNvPr id="62" name="Google Shape;780;p19">
            <a:extLst>
              <a:ext uri="{FF2B5EF4-FFF2-40B4-BE49-F238E27FC236}">
                <a16:creationId xmlns:a16="http://schemas.microsoft.com/office/drawing/2014/main" id="{BF8F527B-BA0E-B04C-8095-857D45B2B09B}"/>
              </a:ext>
            </a:extLst>
          </p:cNvPr>
          <p:cNvSpPr txBox="1"/>
          <p:nvPr/>
        </p:nvSpPr>
        <p:spPr>
          <a:xfrm>
            <a:off x="1358921" y="2729336"/>
            <a:ext cx="1743076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two new blocks to your code: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0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825" name="Google Shape;825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828" name="Google Shape;828;p20"/>
          <p:cNvSpPr txBox="1"/>
          <p:nvPr/>
        </p:nvSpPr>
        <p:spPr>
          <a:xfrm>
            <a:off x="698500" y="1105914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Get extra points when you catch a golden sprite.</a:t>
            </a:r>
            <a:endParaRPr dirty="0"/>
          </a:p>
        </p:txBody>
      </p:sp>
      <p:sp>
        <p:nvSpPr>
          <p:cNvPr id="829" name="Google Shape;829;p20"/>
          <p:cNvSpPr txBox="1">
            <a:spLocks noGrp="1"/>
          </p:cNvSpPr>
          <p:nvPr>
            <p:ph type="title"/>
          </p:nvPr>
        </p:nvSpPr>
        <p:spPr>
          <a:xfrm>
            <a:off x="227695" y="433114"/>
            <a:ext cx="407613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Bonus</a:t>
            </a:r>
            <a:r>
              <a:rPr lang="en-US" sz="2400" dirty="0"/>
              <a:t> Points</a:t>
            </a:r>
            <a:endParaRPr sz="2400" dirty="0"/>
          </a:p>
        </p:txBody>
      </p:sp>
      <p:sp>
        <p:nvSpPr>
          <p:cNvPr id="830" name="Google Shape;830;p20"/>
          <p:cNvSpPr/>
          <p:nvPr/>
        </p:nvSpPr>
        <p:spPr>
          <a:xfrm>
            <a:off x="1145806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20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20"/>
          <p:cNvSpPr/>
          <p:nvPr/>
        </p:nvSpPr>
        <p:spPr>
          <a:xfrm>
            <a:off x="1185772" y="1881884"/>
            <a:ext cx="608991" cy="13101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20"/>
          <p:cNvSpPr/>
          <p:nvPr/>
        </p:nvSpPr>
        <p:spPr>
          <a:xfrm>
            <a:off x="1185772" y="1881889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4" name="Google Shape;834;p2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35" name="Google Shape;835;p2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2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39" name="Google Shape;839;p2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2" name="Google Shape;842;p20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843" name="Google Shape;843;p20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6" name="Google Shape;846;p20"/>
          <p:cNvSpPr/>
          <p:nvPr/>
        </p:nvSpPr>
        <p:spPr>
          <a:xfrm>
            <a:off x="1145806" y="3739996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0"/>
          <p:cNvSpPr/>
          <p:nvPr/>
        </p:nvSpPr>
        <p:spPr>
          <a:xfrm>
            <a:off x="1145794" y="373999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0"/>
          <p:cNvSpPr/>
          <p:nvPr/>
        </p:nvSpPr>
        <p:spPr>
          <a:xfrm>
            <a:off x="1185772" y="3773740"/>
            <a:ext cx="608991" cy="13102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0"/>
          <p:cNvSpPr/>
          <p:nvPr/>
        </p:nvSpPr>
        <p:spPr>
          <a:xfrm>
            <a:off x="1185772" y="3773747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56" name="Google Shape;856;p2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9" name="Google Shape;859;p2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860" name="Google Shape;860;p2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3" name="Google Shape;863;p21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864" name="Google Shape;864;p21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21"/>
          <p:cNvSpPr/>
          <p:nvPr/>
        </p:nvSpPr>
        <p:spPr>
          <a:xfrm>
            <a:off x="0" y="927100"/>
            <a:ext cx="4572000" cy="20193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21"/>
          <p:cNvSpPr/>
          <p:nvPr/>
        </p:nvSpPr>
        <p:spPr>
          <a:xfrm>
            <a:off x="0" y="2946399"/>
            <a:ext cx="4572000" cy="271993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1"/>
          <p:cNvSpPr/>
          <p:nvPr/>
        </p:nvSpPr>
        <p:spPr>
          <a:xfrm>
            <a:off x="0" y="2933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21"/>
          <p:cNvSpPr/>
          <p:nvPr/>
        </p:nvSpPr>
        <p:spPr>
          <a:xfrm>
            <a:off x="1258257" y="3611686"/>
            <a:ext cx="1356066" cy="19287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21"/>
          <p:cNvSpPr/>
          <p:nvPr/>
        </p:nvSpPr>
        <p:spPr>
          <a:xfrm>
            <a:off x="0" y="5666332"/>
            <a:ext cx="4572000" cy="73446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21"/>
          <p:cNvSpPr/>
          <p:nvPr/>
        </p:nvSpPr>
        <p:spPr>
          <a:xfrm>
            <a:off x="0" y="565362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21"/>
          <p:cNvSpPr/>
          <p:nvPr/>
        </p:nvSpPr>
        <p:spPr>
          <a:xfrm>
            <a:off x="337604" y="1674266"/>
            <a:ext cx="1507078" cy="9207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21"/>
          <p:cNvSpPr/>
          <p:nvPr/>
        </p:nvSpPr>
        <p:spPr>
          <a:xfrm>
            <a:off x="337609" y="1674270"/>
            <a:ext cx="1507072" cy="9207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" y="0"/>
                </a:moveTo>
                <a:lnTo>
                  <a:pt x="461" y="28"/>
                </a:lnTo>
                <a:lnTo>
                  <a:pt x="137" y="223"/>
                </a:lnTo>
                <a:lnTo>
                  <a:pt x="17" y="754"/>
                </a:lnTo>
                <a:lnTo>
                  <a:pt x="0" y="1788"/>
                </a:lnTo>
                <a:lnTo>
                  <a:pt x="0" y="19812"/>
                </a:lnTo>
                <a:lnTo>
                  <a:pt x="17" y="20846"/>
                </a:lnTo>
                <a:lnTo>
                  <a:pt x="137" y="21377"/>
                </a:lnTo>
                <a:lnTo>
                  <a:pt x="461" y="21572"/>
                </a:lnTo>
                <a:lnTo>
                  <a:pt x="1092" y="21600"/>
                </a:lnTo>
                <a:lnTo>
                  <a:pt x="20508" y="21600"/>
                </a:lnTo>
                <a:lnTo>
                  <a:pt x="21139" y="21572"/>
                </a:lnTo>
                <a:lnTo>
                  <a:pt x="21463" y="21377"/>
                </a:lnTo>
                <a:lnTo>
                  <a:pt x="21583" y="20846"/>
                </a:lnTo>
                <a:lnTo>
                  <a:pt x="21600" y="19812"/>
                </a:lnTo>
                <a:lnTo>
                  <a:pt x="21600" y="1788"/>
                </a:lnTo>
                <a:lnTo>
                  <a:pt x="21583" y="754"/>
                </a:lnTo>
                <a:lnTo>
                  <a:pt x="21463" y="223"/>
                </a:lnTo>
                <a:lnTo>
                  <a:pt x="21139" y="28"/>
                </a:lnTo>
                <a:lnTo>
                  <a:pt x="20508" y="0"/>
                </a:lnTo>
                <a:lnTo>
                  <a:pt x="109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1"/>
          <p:cNvSpPr txBox="1"/>
          <p:nvPr/>
        </p:nvSpPr>
        <p:spPr>
          <a:xfrm>
            <a:off x="2310970" y="2516821"/>
            <a:ext cx="20333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use the paint tools to make your bonus sprite look different.</a:t>
            </a:r>
            <a:endParaRPr dirty="0"/>
          </a:p>
        </p:txBody>
      </p:sp>
      <p:sp>
        <p:nvSpPr>
          <p:cNvPr id="877" name="Google Shape;877;p21"/>
          <p:cNvSpPr txBox="1"/>
          <p:nvPr/>
        </p:nvSpPr>
        <p:spPr>
          <a:xfrm>
            <a:off x="340358" y="1281867"/>
            <a:ext cx="1592582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duplicate your sprite,</a:t>
            </a:r>
            <a:endParaRPr dirty="0"/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right-click (Mac: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control+click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).</a:t>
            </a:r>
            <a:endParaRPr dirty="0"/>
          </a:p>
        </p:txBody>
      </p:sp>
      <p:cxnSp>
        <p:nvCxnSpPr>
          <p:cNvPr id="878" name="Google Shape;878;p21"/>
          <p:cNvCxnSpPr/>
          <p:nvPr/>
        </p:nvCxnSpPr>
        <p:spPr>
          <a:xfrm flipH="1">
            <a:off x="2108199" y="1336674"/>
            <a:ext cx="1" cy="144938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9" name="Google Shape;879;p21"/>
          <p:cNvSpPr txBox="1"/>
          <p:nvPr/>
        </p:nvSpPr>
        <p:spPr>
          <a:xfrm>
            <a:off x="2371088" y="4609774"/>
            <a:ext cx="1973213" cy="272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8279" marR="5080" lvl="0" indent="-196212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Times New Roman"/>
              <a:buNone/>
            </a:pPr>
            <a:r>
              <a:rPr lang="en-US" sz="900" b="0" i="0" u="sng" strike="noStrike" cap="none" dirty="0">
                <a:solidFill>
                  <a:srgbClr val="6364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points you get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for catching a bonus sprite.</a:t>
            </a:r>
            <a:endParaRPr dirty="0"/>
          </a:p>
        </p:txBody>
      </p:sp>
      <p:sp>
        <p:nvSpPr>
          <p:cNvPr id="880" name="Google Shape;880;p21"/>
          <p:cNvSpPr txBox="1">
            <a:spLocks noGrp="1"/>
          </p:cNvSpPr>
          <p:nvPr>
            <p:ph type="title"/>
          </p:nvPr>
        </p:nvSpPr>
        <p:spPr>
          <a:xfrm>
            <a:off x="215899" y="235048"/>
            <a:ext cx="3014886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Bonus Points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81" name="Google Shape;881;p2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882" name="Google Shape;882;p21"/>
          <p:cNvSpPr txBox="1"/>
          <p:nvPr/>
        </p:nvSpPr>
        <p:spPr>
          <a:xfrm>
            <a:off x="1" y="5951917"/>
            <a:ext cx="4572000" cy="26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the bonus sprite to increase your score!</a:t>
            </a:r>
            <a:endParaRPr dirty="0"/>
          </a:p>
        </p:txBody>
      </p:sp>
      <p:sp>
        <p:nvSpPr>
          <p:cNvPr id="883" name="Google Shape;883;p21"/>
          <p:cNvSpPr/>
          <p:nvPr/>
        </p:nvSpPr>
        <p:spPr>
          <a:xfrm>
            <a:off x="2343375" y="1696622"/>
            <a:ext cx="1170496" cy="798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21"/>
          <p:cNvSpPr/>
          <p:nvPr/>
        </p:nvSpPr>
        <p:spPr>
          <a:xfrm>
            <a:off x="2343375" y="1696622"/>
            <a:ext cx="1170497" cy="7986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06" y="0"/>
                </a:moveTo>
                <a:lnTo>
                  <a:pt x="593" y="32"/>
                </a:lnTo>
                <a:lnTo>
                  <a:pt x="176" y="258"/>
                </a:lnTo>
                <a:lnTo>
                  <a:pt x="22" y="869"/>
                </a:lnTo>
                <a:lnTo>
                  <a:pt x="0" y="2061"/>
                </a:lnTo>
                <a:lnTo>
                  <a:pt x="0" y="19539"/>
                </a:lnTo>
                <a:lnTo>
                  <a:pt x="22" y="20731"/>
                </a:lnTo>
                <a:lnTo>
                  <a:pt x="176" y="21342"/>
                </a:lnTo>
                <a:lnTo>
                  <a:pt x="593" y="21568"/>
                </a:lnTo>
                <a:lnTo>
                  <a:pt x="1406" y="21600"/>
                </a:lnTo>
                <a:lnTo>
                  <a:pt x="20194" y="21600"/>
                </a:lnTo>
                <a:lnTo>
                  <a:pt x="21007" y="21568"/>
                </a:lnTo>
                <a:lnTo>
                  <a:pt x="21424" y="21342"/>
                </a:lnTo>
                <a:lnTo>
                  <a:pt x="21578" y="20731"/>
                </a:lnTo>
                <a:lnTo>
                  <a:pt x="21600" y="19539"/>
                </a:lnTo>
                <a:lnTo>
                  <a:pt x="21600" y="2061"/>
                </a:lnTo>
                <a:lnTo>
                  <a:pt x="21578" y="869"/>
                </a:lnTo>
                <a:lnTo>
                  <a:pt x="21424" y="258"/>
                </a:lnTo>
                <a:lnTo>
                  <a:pt x="21007" y="32"/>
                </a:lnTo>
                <a:lnTo>
                  <a:pt x="20194" y="0"/>
                </a:lnTo>
                <a:lnTo>
                  <a:pt x="14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21"/>
          <p:cNvSpPr/>
          <p:nvPr/>
        </p:nvSpPr>
        <p:spPr>
          <a:xfrm>
            <a:off x="3364688" y="1901973"/>
            <a:ext cx="137160" cy="1142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1"/>
          <p:cNvSpPr txBox="1"/>
          <p:nvPr/>
        </p:nvSpPr>
        <p:spPr>
          <a:xfrm>
            <a:off x="3045460" y="1500308"/>
            <a:ext cx="12433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887" name="Google Shape;887;p21"/>
          <p:cNvSpPr/>
          <p:nvPr/>
        </p:nvSpPr>
        <p:spPr>
          <a:xfrm>
            <a:off x="2328913" y="1425041"/>
            <a:ext cx="674459" cy="20521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21"/>
          <p:cNvSpPr/>
          <p:nvPr/>
        </p:nvSpPr>
        <p:spPr>
          <a:xfrm>
            <a:off x="2328908" y="1425044"/>
            <a:ext cx="6744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21"/>
          <p:cNvSpPr txBox="1"/>
          <p:nvPr/>
        </p:nvSpPr>
        <p:spPr>
          <a:xfrm>
            <a:off x="1434183" y="3060087"/>
            <a:ext cx="2854608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68389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890" name="Google Shape;890;p21"/>
          <p:cNvSpPr/>
          <p:nvPr/>
        </p:nvSpPr>
        <p:spPr>
          <a:xfrm>
            <a:off x="1476552" y="3347782"/>
            <a:ext cx="560159" cy="2052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21"/>
          <p:cNvSpPr/>
          <p:nvPr/>
        </p:nvSpPr>
        <p:spPr>
          <a:xfrm>
            <a:off x="1476546" y="3347799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21"/>
          <p:cNvSpPr/>
          <p:nvPr/>
        </p:nvSpPr>
        <p:spPr>
          <a:xfrm>
            <a:off x="534014" y="37179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21"/>
          <p:cNvSpPr/>
          <p:nvPr/>
        </p:nvSpPr>
        <p:spPr>
          <a:xfrm>
            <a:off x="534014" y="37179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21"/>
          <p:cNvSpPr txBox="1"/>
          <p:nvPr/>
        </p:nvSpPr>
        <p:spPr>
          <a:xfrm>
            <a:off x="644511" y="4089808"/>
            <a:ext cx="2641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Apple2</a:t>
            </a:r>
            <a:endParaRPr/>
          </a:p>
        </p:txBody>
      </p:sp>
      <p:sp>
        <p:nvSpPr>
          <p:cNvPr id="895" name="Google Shape;895;p21"/>
          <p:cNvSpPr/>
          <p:nvPr/>
        </p:nvSpPr>
        <p:spPr>
          <a:xfrm>
            <a:off x="603274" y="3736516"/>
            <a:ext cx="346724" cy="36135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6" name="Google Shape;896;p21"/>
          <p:cNvCxnSpPr/>
          <p:nvPr/>
        </p:nvCxnSpPr>
        <p:spPr>
          <a:xfrm flipH="1">
            <a:off x="655319" y="1600200"/>
            <a:ext cx="1" cy="5905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7" name="Google Shape;897;p21"/>
          <p:cNvSpPr/>
          <p:nvPr/>
        </p:nvSpPr>
        <p:spPr>
          <a:xfrm>
            <a:off x="783569" y="2232192"/>
            <a:ext cx="107532" cy="11306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21"/>
          <p:cNvSpPr/>
          <p:nvPr/>
        </p:nvSpPr>
        <p:spPr>
          <a:xfrm>
            <a:off x="959065" y="2003106"/>
            <a:ext cx="749783" cy="54798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21"/>
          <p:cNvSpPr/>
          <p:nvPr/>
        </p:nvSpPr>
        <p:spPr>
          <a:xfrm>
            <a:off x="959068" y="2003106"/>
            <a:ext cx="749783" cy="5479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1" y="0"/>
                </a:moveTo>
                <a:lnTo>
                  <a:pt x="439" y="29"/>
                </a:lnTo>
                <a:lnTo>
                  <a:pt x="130" y="231"/>
                </a:lnTo>
                <a:lnTo>
                  <a:pt x="16" y="779"/>
                </a:lnTo>
                <a:lnTo>
                  <a:pt x="0" y="1846"/>
                </a:lnTo>
                <a:lnTo>
                  <a:pt x="0" y="19754"/>
                </a:lnTo>
                <a:lnTo>
                  <a:pt x="16" y="20821"/>
                </a:lnTo>
                <a:lnTo>
                  <a:pt x="130" y="21369"/>
                </a:lnTo>
                <a:lnTo>
                  <a:pt x="439" y="21571"/>
                </a:lnTo>
                <a:lnTo>
                  <a:pt x="1041" y="21600"/>
                </a:lnTo>
                <a:lnTo>
                  <a:pt x="20559" y="21600"/>
                </a:lnTo>
                <a:lnTo>
                  <a:pt x="21161" y="21571"/>
                </a:lnTo>
                <a:lnTo>
                  <a:pt x="21470" y="21369"/>
                </a:lnTo>
                <a:lnTo>
                  <a:pt x="21584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4" y="779"/>
                </a:lnTo>
                <a:lnTo>
                  <a:pt x="21470" y="231"/>
                </a:lnTo>
                <a:lnTo>
                  <a:pt x="21161" y="29"/>
                </a:lnTo>
                <a:lnTo>
                  <a:pt x="20559" y="0"/>
                </a:lnTo>
                <a:lnTo>
                  <a:pt x="1041" y="0"/>
                </a:lnTo>
                <a:close/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1"/>
          <p:cNvSpPr txBox="1"/>
          <p:nvPr/>
        </p:nvSpPr>
        <p:spPr>
          <a:xfrm>
            <a:off x="337593" y="2684460"/>
            <a:ext cx="1507078" cy="1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duplicate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901" name="Google Shape;901;p21"/>
          <p:cNvCxnSpPr/>
          <p:nvPr/>
        </p:nvCxnSpPr>
        <p:spPr>
          <a:xfrm flipH="1">
            <a:off x="1339849" y="2139950"/>
            <a:ext cx="1" cy="5397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4E56A71-722B-9A42-8D35-232DBC0868DA}"/>
              </a:ext>
            </a:extLst>
          </p:cNvPr>
          <p:cNvSpPr/>
          <p:nvPr/>
        </p:nvSpPr>
        <p:spPr>
          <a:xfrm>
            <a:off x="1892142" y="5701434"/>
            <a:ext cx="7877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17779" lvl="0" algn="ctr">
              <a:buClr>
                <a:srgbClr val="6BA883"/>
              </a:buClr>
              <a:buSzPts val="1400"/>
            </a:pPr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2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912" name="Google Shape;912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2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915" name="Google Shape;915;p22"/>
          <p:cNvSpPr txBox="1"/>
          <p:nvPr/>
        </p:nvSpPr>
        <p:spPr>
          <a:xfrm>
            <a:off x="698499" y="1105914"/>
            <a:ext cx="3162167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score enough points, display a winning message!</a:t>
            </a:r>
            <a:endParaRPr dirty="0"/>
          </a:p>
        </p:txBody>
      </p:sp>
      <p:sp>
        <p:nvSpPr>
          <p:cNvPr id="916" name="Google Shape;916;p22"/>
          <p:cNvSpPr txBox="1">
            <a:spLocks noGrp="1"/>
          </p:cNvSpPr>
          <p:nvPr>
            <p:ph type="title"/>
          </p:nvPr>
        </p:nvSpPr>
        <p:spPr>
          <a:xfrm>
            <a:off x="309411" y="407714"/>
            <a:ext cx="3953178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You Win!</a:t>
            </a:r>
            <a:endParaRPr sz="2400" dirty="0"/>
          </a:p>
        </p:txBody>
      </p:sp>
      <p:grpSp>
        <p:nvGrpSpPr>
          <p:cNvPr id="917" name="Google Shape;917;p2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18" name="Google Shape;918;p2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2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p2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22" name="Google Shape;922;p2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22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926" name="Google Shape;926;p22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2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2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9" name="Google Shape;929;p22"/>
          <p:cNvSpPr/>
          <p:nvPr/>
        </p:nvSpPr>
        <p:spPr>
          <a:xfrm>
            <a:off x="768322" y="2519490"/>
            <a:ext cx="3035354" cy="22747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22"/>
          <p:cNvSpPr/>
          <p:nvPr/>
        </p:nvSpPr>
        <p:spPr>
          <a:xfrm>
            <a:off x="768323" y="2519489"/>
            <a:ext cx="3035351" cy="2274786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6" name="Google Shape;936;p2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37" name="Google Shape;937;p2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2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941" name="Google Shape;941;p2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4" name="Google Shape;944;p23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945" name="Google Shape;945;p23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8" name="Google Shape;948;p23"/>
          <p:cNvSpPr/>
          <p:nvPr/>
        </p:nvSpPr>
        <p:spPr>
          <a:xfrm>
            <a:off x="0" y="927100"/>
            <a:ext cx="4572000" cy="21717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23"/>
          <p:cNvSpPr txBox="1">
            <a:spLocks noGrp="1"/>
          </p:cNvSpPr>
          <p:nvPr>
            <p:ph type="title"/>
          </p:nvPr>
        </p:nvSpPr>
        <p:spPr>
          <a:xfrm>
            <a:off x="215899" y="235048"/>
            <a:ext cx="2226125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You Win!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52" name="Google Shape;952;p23"/>
          <p:cNvSpPr txBox="1"/>
          <p:nvPr/>
        </p:nvSpPr>
        <p:spPr>
          <a:xfrm>
            <a:off x="697701" y="2594142"/>
            <a:ext cx="11176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64768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Paint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icon to make a new sprite.</a:t>
            </a:r>
            <a:endParaRPr dirty="0"/>
          </a:p>
        </p:txBody>
      </p:sp>
      <p:sp>
        <p:nvSpPr>
          <p:cNvPr id="953" name="Google Shape;953;p23"/>
          <p:cNvSpPr/>
          <p:nvPr/>
        </p:nvSpPr>
        <p:spPr>
          <a:xfrm>
            <a:off x="2365881" y="1846871"/>
            <a:ext cx="1719454" cy="6458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23"/>
          <p:cNvSpPr/>
          <p:nvPr/>
        </p:nvSpPr>
        <p:spPr>
          <a:xfrm>
            <a:off x="2365880" y="1837946"/>
            <a:ext cx="1719454" cy="65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7" y="0"/>
                </a:moveTo>
                <a:lnTo>
                  <a:pt x="404" y="39"/>
                </a:lnTo>
                <a:lnTo>
                  <a:pt x="120" y="314"/>
                </a:lnTo>
                <a:lnTo>
                  <a:pt x="15" y="1060"/>
                </a:lnTo>
                <a:lnTo>
                  <a:pt x="0" y="2514"/>
                </a:lnTo>
                <a:lnTo>
                  <a:pt x="0" y="19086"/>
                </a:lnTo>
                <a:lnTo>
                  <a:pt x="15" y="20540"/>
                </a:lnTo>
                <a:lnTo>
                  <a:pt x="120" y="21286"/>
                </a:lnTo>
                <a:lnTo>
                  <a:pt x="404" y="21561"/>
                </a:lnTo>
                <a:lnTo>
                  <a:pt x="957" y="21600"/>
                </a:lnTo>
                <a:lnTo>
                  <a:pt x="20643" y="21600"/>
                </a:lnTo>
                <a:lnTo>
                  <a:pt x="21196" y="21561"/>
                </a:lnTo>
                <a:lnTo>
                  <a:pt x="21480" y="21286"/>
                </a:lnTo>
                <a:lnTo>
                  <a:pt x="21585" y="20540"/>
                </a:lnTo>
                <a:lnTo>
                  <a:pt x="21600" y="19086"/>
                </a:lnTo>
                <a:lnTo>
                  <a:pt x="21600" y="2514"/>
                </a:lnTo>
                <a:lnTo>
                  <a:pt x="21585" y="1060"/>
                </a:lnTo>
                <a:lnTo>
                  <a:pt x="21480" y="314"/>
                </a:lnTo>
                <a:lnTo>
                  <a:pt x="21196" y="39"/>
                </a:lnTo>
                <a:lnTo>
                  <a:pt x="20643" y="0"/>
                </a:lnTo>
                <a:lnTo>
                  <a:pt x="95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23"/>
          <p:cNvSpPr/>
          <p:nvPr/>
        </p:nvSpPr>
        <p:spPr>
          <a:xfrm>
            <a:off x="634829" y="1374179"/>
            <a:ext cx="799658" cy="11899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23"/>
          <p:cNvSpPr/>
          <p:nvPr/>
        </p:nvSpPr>
        <p:spPr>
          <a:xfrm>
            <a:off x="0" y="3098799"/>
            <a:ext cx="4572000" cy="217680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3"/>
          <p:cNvSpPr/>
          <p:nvPr/>
        </p:nvSpPr>
        <p:spPr>
          <a:xfrm>
            <a:off x="0" y="3086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23"/>
          <p:cNvSpPr/>
          <p:nvPr/>
        </p:nvSpPr>
        <p:spPr>
          <a:xfrm>
            <a:off x="1378342" y="3835713"/>
            <a:ext cx="1205715" cy="11947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23"/>
          <p:cNvSpPr/>
          <p:nvPr/>
        </p:nvSpPr>
        <p:spPr>
          <a:xfrm>
            <a:off x="1501279" y="3516795"/>
            <a:ext cx="560171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3"/>
          <p:cNvSpPr/>
          <p:nvPr/>
        </p:nvSpPr>
        <p:spPr>
          <a:xfrm>
            <a:off x="1501282" y="3516793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23"/>
          <p:cNvSpPr txBox="1"/>
          <p:nvPr/>
        </p:nvSpPr>
        <p:spPr>
          <a:xfrm>
            <a:off x="1434183" y="3212487"/>
            <a:ext cx="1716405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71564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962" name="Google Shape;962;p23"/>
          <p:cNvSpPr txBox="1"/>
          <p:nvPr/>
        </p:nvSpPr>
        <p:spPr>
          <a:xfrm>
            <a:off x="2634865" y="4083684"/>
            <a:ext cx="142049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Variables category.</a:t>
            </a:r>
            <a:endParaRPr dirty="0"/>
          </a:p>
        </p:txBody>
      </p:sp>
      <p:sp>
        <p:nvSpPr>
          <p:cNvPr id="963" name="Google Shape;963;p23"/>
          <p:cNvSpPr/>
          <p:nvPr/>
        </p:nvSpPr>
        <p:spPr>
          <a:xfrm>
            <a:off x="2001520" y="4198134"/>
            <a:ext cx="622301" cy="1991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5525" y="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23"/>
          <p:cNvSpPr/>
          <p:nvPr/>
        </p:nvSpPr>
        <p:spPr>
          <a:xfrm>
            <a:off x="534014" y="39338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23"/>
          <p:cNvSpPr/>
          <p:nvPr/>
        </p:nvSpPr>
        <p:spPr>
          <a:xfrm>
            <a:off x="534022" y="4051229"/>
            <a:ext cx="484061" cy="17771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3"/>
          <p:cNvSpPr/>
          <p:nvPr/>
        </p:nvSpPr>
        <p:spPr>
          <a:xfrm>
            <a:off x="534014" y="39338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3"/>
          <p:cNvSpPr txBox="1"/>
          <p:nvPr/>
        </p:nvSpPr>
        <p:spPr>
          <a:xfrm>
            <a:off x="565017" y="4273958"/>
            <a:ext cx="422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Sprite2</a:t>
            </a:r>
            <a:endParaRPr dirty="0"/>
          </a:p>
        </p:txBody>
      </p:sp>
      <p:sp>
        <p:nvSpPr>
          <p:cNvPr id="968" name="Google Shape;968;p23"/>
          <p:cNvSpPr txBox="1"/>
          <p:nvPr/>
        </p:nvSpPr>
        <p:spPr>
          <a:xfrm>
            <a:off x="2442024" y="2566533"/>
            <a:ext cx="15665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94334" marR="5080" lvl="0" indent="-38226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change the font color, size, and style.</a:t>
            </a:r>
            <a:endParaRPr dirty="0"/>
          </a:p>
        </p:txBody>
      </p:sp>
      <p:sp>
        <p:nvSpPr>
          <p:cNvPr id="969" name="Google Shape;969;p23"/>
          <p:cNvSpPr/>
          <p:nvPr/>
        </p:nvSpPr>
        <p:spPr>
          <a:xfrm>
            <a:off x="0" y="5275605"/>
            <a:ext cx="4572000" cy="112519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23"/>
          <p:cNvSpPr/>
          <p:nvPr/>
        </p:nvSpPr>
        <p:spPr>
          <a:xfrm>
            <a:off x="0" y="526290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3"/>
          <p:cNvSpPr txBox="1"/>
          <p:nvPr/>
        </p:nvSpPr>
        <p:spPr>
          <a:xfrm>
            <a:off x="1939662" y="5417206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cxnSp>
        <p:nvCxnSpPr>
          <p:cNvPr id="972" name="Google Shape;972;p23"/>
          <p:cNvCxnSpPr/>
          <p:nvPr/>
        </p:nvCxnSpPr>
        <p:spPr>
          <a:xfrm>
            <a:off x="2795271" y="5693114"/>
            <a:ext cx="1" cy="4606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3" name="Google Shape;973;p23"/>
          <p:cNvSpPr txBox="1"/>
          <p:nvPr/>
        </p:nvSpPr>
        <p:spPr>
          <a:xfrm>
            <a:off x="2948066" y="5788659"/>
            <a:ext cx="162391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until you score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enough points to win!</a:t>
            </a:r>
            <a:endParaRPr dirty="0"/>
          </a:p>
        </p:txBody>
      </p:sp>
      <p:sp>
        <p:nvSpPr>
          <p:cNvPr id="974" name="Google Shape;974;p23"/>
          <p:cNvSpPr txBox="1"/>
          <p:nvPr/>
        </p:nvSpPr>
        <p:spPr>
          <a:xfrm>
            <a:off x="458079" y="5803899"/>
            <a:ext cx="1441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975" name="Google Shape;975;p23"/>
          <p:cNvSpPr/>
          <p:nvPr/>
        </p:nvSpPr>
        <p:spPr>
          <a:xfrm>
            <a:off x="2131342" y="5757862"/>
            <a:ext cx="488443" cy="2603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23"/>
          <p:cNvSpPr/>
          <p:nvPr/>
        </p:nvSpPr>
        <p:spPr>
          <a:xfrm>
            <a:off x="2131342" y="57578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7" name="Google Shape;977;p23"/>
          <p:cNvCxnSpPr/>
          <p:nvPr/>
        </p:nvCxnSpPr>
        <p:spPr>
          <a:xfrm>
            <a:off x="1933213" y="5888037"/>
            <a:ext cx="2514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14AF62-6338-7F41-9D81-798D99595663}"/>
              </a:ext>
            </a:extLst>
          </p:cNvPr>
          <p:cNvSpPr txBox="1"/>
          <p:nvPr/>
        </p:nvSpPr>
        <p:spPr>
          <a:xfrm>
            <a:off x="0" y="998074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9FC7"/>
                </a:solidFill>
                <a:latin typeface="Montserrat Black" pitchFamily="2" charset="77"/>
              </a:rPr>
              <a:t>GET READY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5AA1E-6618-914D-B48A-4DD4657046DD}"/>
              </a:ext>
            </a:extLst>
          </p:cNvPr>
          <p:cNvSpPr txBox="1"/>
          <p:nvPr/>
        </p:nvSpPr>
        <p:spPr>
          <a:xfrm>
            <a:off x="2359593" y="1452921"/>
            <a:ext cx="1710520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Use the 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Text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tool to write a message, like “You Win!”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110052" y="-1"/>
            <a:ext cx="2082365" cy="20375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9"/>
          <p:cNvGrpSpPr/>
          <p:nvPr/>
        </p:nvGrpSpPr>
        <p:grpSpPr>
          <a:xfrm>
            <a:off x="2147639" y="250346"/>
            <a:ext cx="702548" cy="347877"/>
            <a:chOff x="0" y="0"/>
            <a:chExt cx="702547" cy="347875"/>
          </a:xfrm>
        </p:grpSpPr>
        <p:sp>
          <p:nvSpPr>
            <p:cNvPr id="213" name="Google Shape;213;p9"/>
            <p:cNvSpPr/>
            <p:nvPr/>
          </p:nvSpPr>
          <p:spPr>
            <a:xfrm>
              <a:off x="0" y="0"/>
              <a:ext cx="542979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9" y="5324"/>
                  </a:lnTo>
                  <a:lnTo>
                    <a:pt x="4100" y="7293"/>
                  </a:lnTo>
                  <a:lnTo>
                    <a:pt x="2894" y="9505"/>
                  </a:lnTo>
                  <a:lnTo>
                    <a:pt x="1866" y="11936"/>
                  </a:lnTo>
                  <a:lnTo>
                    <a:pt x="1031" y="14563"/>
                  </a:lnTo>
                  <a:lnTo>
                    <a:pt x="404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3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9" y="9946"/>
                  </a:lnTo>
                  <a:lnTo>
                    <a:pt x="5815" y="7841"/>
                  </a:lnTo>
                  <a:lnTo>
                    <a:pt x="7285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366760" y="36110"/>
              <a:ext cx="335787" cy="1625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6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6" y="3566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4" y="20566"/>
                  </a:lnTo>
                  <a:lnTo>
                    <a:pt x="19803" y="21244"/>
                  </a:lnTo>
                  <a:lnTo>
                    <a:pt x="20219" y="21596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8" y="7783"/>
                  </a:lnTo>
                  <a:lnTo>
                    <a:pt x="14617" y="3761"/>
                  </a:lnTo>
                  <a:lnTo>
                    <a:pt x="11872" y="466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9"/>
          <p:cNvGrpSpPr/>
          <p:nvPr/>
        </p:nvGrpSpPr>
        <p:grpSpPr>
          <a:xfrm>
            <a:off x="2305299" y="423633"/>
            <a:ext cx="398901" cy="170804"/>
            <a:chOff x="0" y="0"/>
            <a:chExt cx="398900" cy="170803"/>
          </a:xfrm>
        </p:grpSpPr>
        <p:sp>
          <p:nvSpPr>
            <p:cNvPr id="216" name="Google Shape;216;p9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2" y="711"/>
                  </a:lnTo>
                  <a:lnTo>
                    <a:pt x="7978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5"/>
                  </a:lnTo>
                  <a:lnTo>
                    <a:pt x="16011" y="341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232042" y="36339"/>
              <a:ext cx="166858" cy="543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2" y="9232"/>
                  </a:lnTo>
                  <a:lnTo>
                    <a:pt x="17789" y="20077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6"/>
                  </a:lnTo>
                  <a:lnTo>
                    <a:pt x="21102" y="18917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6" y="8749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9"/>
          <p:cNvSpPr/>
          <p:nvPr/>
        </p:nvSpPr>
        <p:spPr>
          <a:xfrm>
            <a:off x="142933" y="5013345"/>
            <a:ext cx="2450757" cy="13874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219;p9"/>
          <p:cNvGrpSpPr/>
          <p:nvPr/>
        </p:nvGrpSpPr>
        <p:grpSpPr>
          <a:xfrm>
            <a:off x="716262" y="2047806"/>
            <a:ext cx="702561" cy="347873"/>
            <a:chOff x="0" y="0"/>
            <a:chExt cx="702560" cy="347871"/>
          </a:xfrm>
        </p:grpSpPr>
        <p:sp>
          <p:nvSpPr>
            <p:cNvPr id="220" name="Google Shape;220;p9"/>
            <p:cNvSpPr/>
            <p:nvPr/>
          </p:nvSpPr>
          <p:spPr>
            <a:xfrm>
              <a:off x="0" y="0"/>
              <a:ext cx="543015" cy="347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69" y="384"/>
                  </a:lnTo>
                  <a:lnTo>
                    <a:pt x="10400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2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4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89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66760" y="36117"/>
              <a:ext cx="335800" cy="162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3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29" y="12501"/>
                  </a:lnTo>
                  <a:lnTo>
                    <a:pt x="17148" y="7783"/>
                  </a:lnTo>
                  <a:lnTo>
                    <a:pt x="14617" y="3760"/>
                  </a:lnTo>
                  <a:lnTo>
                    <a:pt x="11874" y="466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9"/>
          <p:cNvGrpSpPr/>
          <p:nvPr/>
        </p:nvGrpSpPr>
        <p:grpSpPr>
          <a:xfrm>
            <a:off x="873917" y="2221085"/>
            <a:ext cx="398907" cy="170806"/>
            <a:chOff x="0" y="0"/>
            <a:chExt cx="398906" cy="170804"/>
          </a:xfrm>
        </p:grpSpPr>
        <p:sp>
          <p:nvSpPr>
            <p:cNvPr id="223" name="Google Shape;223;p9"/>
            <p:cNvSpPr/>
            <p:nvPr/>
          </p:nvSpPr>
          <p:spPr>
            <a:xfrm>
              <a:off x="0" y="0"/>
              <a:ext cx="359027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5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32067" y="36339"/>
              <a:ext cx="166839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31"/>
                  </a:lnTo>
                  <a:lnTo>
                    <a:pt x="17790" y="20075"/>
                  </a:lnTo>
                  <a:lnTo>
                    <a:pt x="18623" y="21383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9"/>
          <p:cNvGrpSpPr/>
          <p:nvPr/>
        </p:nvGrpSpPr>
        <p:grpSpPr>
          <a:xfrm>
            <a:off x="2895096" y="349513"/>
            <a:ext cx="1676904" cy="1436309"/>
            <a:chOff x="0" y="0"/>
            <a:chExt cx="1676903" cy="1436307"/>
          </a:xfrm>
        </p:grpSpPr>
        <p:sp>
          <p:nvSpPr>
            <p:cNvPr id="226" name="Google Shape;226;p9"/>
            <p:cNvSpPr/>
            <p:nvPr/>
          </p:nvSpPr>
          <p:spPr>
            <a:xfrm>
              <a:off x="1587919" y="1396543"/>
              <a:ext cx="88984" cy="397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245" y="698"/>
                  </a:lnTo>
                  <a:lnTo>
                    <a:pt x="11874" y="3627"/>
                  </a:lnTo>
                  <a:lnTo>
                    <a:pt x="3610" y="5119"/>
                  </a:lnTo>
                  <a:lnTo>
                    <a:pt x="1575" y="5305"/>
                  </a:lnTo>
                  <a:lnTo>
                    <a:pt x="0" y="9147"/>
                  </a:lnTo>
                  <a:lnTo>
                    <a:pt x="166" y="18130"/>
                  </a:lnTo>
                  <a:lnTo>
                    <a:pt x="1797" y="21600"/>
                  </a:lnTo>
                  <a:lnTo>
                    <a:pt x="3866" y="21600"/>
                  </a:lnTo>
                  <a:lnTo>
                    <a:pt x="12706" y="20012"/>
                  </a:lnTo>
                  <a:lnTo>
                    <a:pt x="21598" y="1691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318133" y="1311427"/>
              <a:ext cx="158801" cy="105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6" y="0"/>
                  </a:moveTo>
                  <a:lnTo>
                    <a:pt x="1522" y="107"/>
                  </a:lnTo>
                  <a:lnTo>
                    <a:pt x="0" y="2676"/>
                  </a:lnTo>
                  <a:lnTo>
                    <a:pt x="72" y="4644"/>
                  </a:lnTo>
                  <a:lnTo>
                    <a:pt x="4977" y="10741"/>
                  </a:lnTo>
                  <a:lnTo>
                    <a:pt x="13839" y="18576"/>
                  </a:lnTo>
                  <a:lnTo>
                    <a:pt x="18836" y="21545"/>
                  </a:lnTo>
                  <a:lnTo>
                    <a:pt x="19061" y="21600"/>
                  </a:lnTo>
                  <a:lnTo>
                    <a:pt x="20140" y="21600"/>
                  </a:lnTo>
                  <a:lnTo>
                    <a:pt x="20944" y="20779"/>
                  </a:lnTo>
                  <a:lnTo>
                    <a:pt x="21600" y="17855"/>
                  </a:lnTo>
                  <a:lnTo>
                    <a:pt x="21021" y="16086"/>
                  </a:lnTo>
                  <a:lnTo>
                    <a:pt x="19942" y="15534"/>
                  </a:lnTo>
                  <a:lnTo>
                    <a:pt x="15553" y="12907"/>
                  </a:lnTo>
                  <a:lnTo>
                    <a:pt x="11369" y="9626"/>
                  </a:lnTo>
                  <a:lnTo>
                    <a:pt x="7405" y="5702"/>
                  </a:lnTo>
                  <a:lnTo>
                    <a:pt x="3674" y="1147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0" y="1070762"/>
              <a:ext cx="49429" cy="1759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87" y="15017"/>
                  </a:lnTo>
                  <a:lnTo>
                    <a:pt x="0" y="20599"/>
                  </a:lnTo>
                  <a:lnTo>
                    <a:pt x="2697" y="21503"/>
                  </a:lnTo>
                  <a:lnTo>
                    <a:pt x="6543" y="21600"/>
                  </a:lnTo>
                  <a:lnTo>
                    <a:pt x="10340" y="21600"/>
                  </a:lnTo>
                  <a:lnTo>
                    <a:pt x="13231" y="20872"/>
                  </a:lnTo>
                  <a:lnTo>
                    <a:pt x="13541" y="19903"/>
                  </a:lnTo>
                  <a:lnTo>
                    <a:pt x="15085" y="15405"/>
                  </a:lnTo>
                  <a:lnTo>
                    <a:pt x="16855" y="10958"/>
                  </a:lnTo>
                  <a:lnTo>
                    <a:pt x="18846" y="6576"/>
                  </a:lnTo>
                  <a:lnTo>
                    <a:pt x="21051" y="2275"/>
                  </a:lnTo>
                  <a:lnTo>
                    <a:pt x="21600" y="1257"/>
                  </a:lnTo>
                  <a:lnTo>
                    <a:pt x="19113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1170673" y="1065568"/>
              <a:ext cx="89320" cy="165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4" y="0"/>
                  </a:moveTo>
                  <a:lnTo>
                    <a:pt x="1241" y="480"/>
                  </a:lnTo>
                  <a:lnTo>
                    <a:pt x="0" y="1538"/>
                  </a:lnTo>
                  <a:lnTo>
                    <a:pt x="451" y="2603"/>
                  </a:lnTo>
                  <a:lnTo>
                    <a:pt x="5895" y="11819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1" y="21506"/>
                  </a:lnTo>
                  <a:lnTo>
                    <a:pt x="21062" y="20735"/>
                  </a:lnTo>
                  <a:lnTo>
                    <a:pt x="21600" y="19518"/>
                  </a:lnTo>
                  <a:lnTo>
                    <a:pt x="20537" y="18587"/>
                  </a:lnTo>
                  <a:lnTo>
                    <a:pt x="16275" y="14506"/>
                  </a:lnTo>
                  <a:lnTo>
                    <a:pt x="12693" y="10326"/>
                  </a:lnTo>
                  <a:lnTo>
                    <a:pt x="9800" y="6063"/>
                  </a:lnTo>
                  <a:lnTo>
                    <a:pt x="7607" y="1730"/>
                  </a:lnTo>
                  <a:lnTo>
                    <a:pt x="7162" y="665"/>
                  </a:lnTo>
                  <a:lnTo>
                    <a:pt x="5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43548" y="786676"/>
              <a:ext cx="71997" cy="1725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9" y="0"/>
                  </a:moveTo>
                  <a:lnTo>
                    <a:pt x="8981" y="5842"/>
                  </a:lnTo>
                  <a:lnTo>
                    <a:pt x="3173" y="14721"/>
                  </a:lnTo>
                  <a:lnTo>
                    <a:pt x="0" y="20298"/>
                  </a:lnTo>
                  <a:lnTo>
                    <a:pt x="1535" y="21317"/>
                  </a:lnTo>
                  <a:lnTo>
                    <a:pt x="4328" y="21584"/>
                  </a:lnTo>
                  <a:lnTo>
                    <a:pt x="4667" y="21600"/>
                  </a:lnTo>
                  <a:lnTo>
                    <a:pt x="7083" y="21600"/>
                  </a:lnTo>
                  <a:lnTo>
                    <a:pt x="8958" y="21002"/>
                  </a:lnTo>
                  <a:lnTo>
                    <a:pt x="9442" y="20121"/>
                  </a:lnTo>
                  <a:lnTo>
                    <a:pt x="12006" y="15647"/>
                  </a:lnTo>
                  <a:lnTo>
                    <a:pt x="14766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2"/>
                  </a:lnTo>
                  <a:lnTo>
                    <a:pt x="20286" y="642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1163573" y="779183"/>
              <a:ext cx="68150" cy="1733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7" y="0"/>
                  </a:moveTo>
                  <a:lnTo>
                    <a:pt x="7601" y="6040"/>
                  </a:lnTo>
                  <a:lnTo>
                    <a:pt x="1900" y="15078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6" y="21597"/>
                  </a:lnTo>
                  <a:lnTo>
                    <a:pt x="5072" y="21600"/>
                  </a:lnTo>
                  <a:lnTo>
                    <a:pt x="7499" y="21600"/>
                  </a:lnTo>
                  <a:lnTo>
                    <a:pt x="9584" y="20882"/>
                  </a:lnTo>
                  <a:lnTo>
                    <a:pt x="9850" y="19912"/>
                  </a:lnTo>
                  <a:lnTo>
                    <a:pt x="11381" y="15724"/>
                  </a:lnTo>
                  <a:lnTo>
                    <a:pt x="13697" y="11468"/>
                  </a:lnTo>
                  <a:lnTo>
                    <a:pt x="16791" y="7160"/>
                  </a:lnTo>
                  <a:lnTo>
                    <a:pt x="20654" y="2814"/>
                  </a:lnTo>
                  <a:lnTo>
                    <a:pt x="21600" y="1838"/>
                  </a:lnTo>
                  <a:lnTo>
                    <a:pt x="20356" y="745"/>
                  </a:lnTo>
                  <a:lnTo>
                    <a:pt x="153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132537" y="520547"/>
              <a:ext cx="100407" cy="1622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1" y="0"/>
                  </a:moveTo>
                  <a:lnTo>
                    <a:pt x="11225" y="5479"/>
                  </a:lnTo>
                  <a:lnTo>
                    <a:pt x="4049" y="14236"/>
                  </a:lnTo>
                  <a:lnTo>
                    <a:pt x="0" y="19792"/>
                  </a:lnTo>
                  <a:lnTo>
                    <a:pt x="757" y="20985"/>
                  </a:lnTo>
                  <a:lnTo>
                    <a:pt x="2833" y="21546"/>
                  </a:lnTo>
                  <a:lnTo>
                    <a:pt x="3276" y="21600"/>
                  </a:lnTo>
                  <a:lnTo>
                    <a:pt x="4972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4" y="15963"/>
                  </a:lnTo>
                  <a:lnTo>
                    <a:pt x="13375" y="11635"/>
                  </a:lnTo>
                  <a:lnTo>
                    <a:pt x="16958" y="7419"/>
                  </a:lnTo>
                  <a:lnTo>
                    <a:pt x="20690" y="3328"/>
                  </a:lnTo>
                  <a:lnTo>
                    <a:pt x="21600" y="2364"/>
                  </a:lnTo>
                  <a:lnTo>
                    <a:pt x="21078" y="1126"/>
                  </a:lnTo>
                  <a:lnTo>
                    <a:pt x="179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1262176" y="530529"/>
              <a:ext cx="119343" cy="150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2122" y="5303"/>
                  </a:lnTo>
                  <a:lnTo>
                    <a:pt x="4305" y="13934"/>
                  </a:lnTo>
                  <a:lnTo>
                    <a:pt x="0" y="19313"/>
                  </a:lnTo>
                  <a:lnTo>
                    <a:pt x="405" y="20651"/>
                  </a:lnTo>
                  <a:lnTo>
                    <a:pt x="2149" y="21498"/>
                  </a:lnTo>
                  <a:lnTo>
                    <a:pt x="2643" y="21600"/>
                  </a:lnTo>
                  <a:lnTo>
                    <a:pt x="4057" y="21600"/>
                  </a:lnTo>
                  <a:lnTo>
                    <a:pt x="4960" y="21232"/>
                  </a:lnTo>
                  <a:lnTo>
                    <a:pt x="5478" y="20560"/>
                  </a:lnTo>
                  <a:lnTo>
                    <a:pt x="8886" y="16336"/>
                  </a:lnTo>
                  <a:lnTo>
                    <a:pt x="12557" y="12129"/>
                  </a:lnTo>
                  <a:lnTo>
                    <a:pt x="16478" y="7955"/>
                  </a:lnTo>
                  <a:lnTo>
                    <a:pt x="20635" y="3829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449882" y="377113"/>
              <a:ext cx="170664" cy="83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9" y="0"/>
                  </a:moveTo>
                  <a:lnTo>
                    <a:pt x="14577" y="3499"/>
                  </a:lnTo>
                  <a:lnTo>
                    <a:pt x="5822" y="10211"/>
                  </a:lnTo>
                  <a:lnTo>
                    <a:pt x="440" y="14914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7" y="21600"/>
                  </a:lnTo>
                  <a:lnTo>
                    <a:pt x="2443" y="21600"/>
                  </a:lnTo>
                  <a:lnTo>
                    <a:pt x="2705" y="21491"/>
                  </a:lnTo>
                  <a:lnTo>
                    <a:pt x="2956" y="21266"/>
                  </a:lnTo>
                  <a:lnTo>
                    <a:pt x="7263" y="17529"/>
                  </a:lnTo>
                  <a:lnTo>
                    <a:pt x="11551" y="14095"/>
                  </a:lnTo>
                  <a:lnTo>
                    <a:pt x="15806" y="10977"/>
                  </a:lnTo>
                  <a:lnTo>
                    <a:pt x="20014" y="8185"/>
                  </a:lnTo>
                  <a:lnTo>
                    <a:pt x="21028" y="7548"/>
                  </a:lnTo>
                  <a:lnTo>
                    <a:pt x="21600" y="5342"/>
                  </a:lnTo>
                  <a:lnTo>
                    <a:pt x="20981" y="1179"/>
                  </a:lnTo>
                  <a:lnTo>
                    <a:pt x="1990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279984" y="292684"/>
              <a:ext cx="131293" cy="1399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3" y="0"/>
                  </a:moveTo>
                  <a:lnTo>
                    <a:pt x="12845" y="4879"/>
                  </a:lnTo>
                  <a:lnTo>
                    <a:pt x="4695" y="13354"/>
                  </a:lnTo>
                  <a:lnTo>
                    <a:pt x="0" y="18836"/>
                  </a:lnTo>
                  <a:lnTo>
                    <a:pt x="192" y="20308"/>
                  </a:lnTo>
                  <a:lnTo>
                    <a:pt x="1738" y="21437"/>
                  </a:lnTo>
                  <a:lnTo>
                    <a:pt x="2277" y="21600"/>
                  </a:lnTo>
                  <a:lnTo>
                    <a:pt x="3558" y="21600"/>
                  </a:lnTo>
                  <a:lnTo>
                    <a:pt x="4294" y="21290"/>
                  </a:lnTo>
                  <a:lnTo>
                    <a:pt x="4785" y="20698"/>
                  </a:lnTo>
                  <a:lnTo>
                    <a:pt x="8519" y="16369"/>
                  </a:lnTo>
                  <a:lnTo>
                    <a:pt x="12404" y="12180"/>
                  </a:lnTo>
                  <a:lnTo>
                    <a:pt x="16426" y="8145"/>
                  </a:lnTo>
                  <a:lnTo>
                    <a:pt x="20570" y="4278"/>
                  </a:lnTo>
                  <a:lnTo>
                    <a:pt x="21569" y="3384"/>
                  </a:lnTo>
                  <a:lnTo>
                    <a:pt x="21600" y="1900"/>
                  </a:lnTo>
                  <a:lnTo>
                    <a:pt x="19692" y="27"/>
                  </a:lnTo>
                  <a:lnTo>
                    <a:pt x="1811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489521" y="124574"/>
              <a:ext cx="159272" cy="107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5" y="0"/>
                  </a:moveTo>
                  <a:lnTo>
                    <a:pt x="13869" y="4257"/>
                  </a:lnTo>
                  <a:lnTo>
                    <a:pt x="5269" y="11919"/>
                  </a:lnTo>
                  <a:lnTo>
                    <a:pt x="221" y="17030"/>
                  </a:lnTo>
                  <a:lnTo>
                    <a:pt x="0" y="18934"/>
                  </a:lnTo>
                  <a:lnTo>
                    <a:pt x="1058" y="21151"/>
                  </a:lnTo>
                  <a:lnTo>
                    <a:pt x="1693" y="21600"/>
                  </a:lnTo>
                  <a:lnTo>
                    <a:pt x="2749" y="21600"/>
                  </a:lnTo>
                  <a:lnTo>
                    <a:pt x="3164" y="21419"/>
                  </a:lnTo>
                  <a:lnTo>
                    <a:pt x="3524" y="21041"/>
                  </a:lnTo>
                  <a:lnTo>
                    <a:pt x="7519" y="17026"/>
                  </a:lnTo>
                  <a:lnTo>
                    <a:pt x="11637" y="13206"/>
                  </a:lnTo>
                  <a:lnTo>
                    <a:pt x="15863" y="9593"/>
                  </a:lnTo>
                  <a:lnTo>
                    <a:pt x="20181" y="6202"/>
                  </a:lnTo>
                  <a:lnTo>
                    <a:pt x="21195" y="5442"/>
                  </a:lnTo>
                  <a:lnTo>
                    <a:pt x="21600" y="3605"/>
                  </a:lnTo>
                  <a:lnTo>
                    <a:pt x="20572" y="599"/>
                  </a:lnTo>
                  <a:lnTo>
                    <a:pt x="19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605838" y="69265"/>
              <a:ext cx="71065" cy="583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02" y="0"/>
                  </a:moveTo>
                  <a:lnTo>
                    <a:pt x="2000" y="1326"/>
                  </a:lnTo>
                  <a:lnTo>
                    <a:pt x="0" y="7026"/>
                  </a:lnTo>
                  <a:lnTo>
                    <a:pt x="1089" y="10325"/>
                  </a:lnTo>
                  <a:lnTo>
                    <a:pt x="3436" y="11543"/>
                  </a:lnTo>
                  <a:lnTo>
                    <a:pt x="13727" y="17074"/>
                  </a:lnTo>
                  <a:lnTo>
                    <a:pt x="21600" y="21600"/>
                  </a:lnTo>
                  <a:lnTo>
                    <a:pt x="21600" y="9177"/>
                  </a:lnTo>
                  <a:lnTo>
                    <a:pt x="17570" y="6860"/>
                  </a:lnTo>
                  <a:lnTo>
                    <a:pt x="7057" y="1208"/>
                  </a:lnTo>
                  <a:lnTo>
                    <a:pt x="470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748436" y="29311"/>
              <a:ext cx="173991" cy="70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6"/>
                  </a:lnTo>
                  <a:lnTo>
                    <a:pt x="5785" y="9157"/>
                  </a:lnTo>
                  <a:lnTo>
                    <a:pt x="520" y="13454"/>
                  </a:lnTo>
                  <a:lnTo>
                    <a:pt x="0" y="16086"/>
                  </a:lnTo>
                  <a:lnTo>
                    <a:pt x="613" y="20402"/>
                  </a:lnTo>
                  <a:lnTo>
                    <a:pt x="1342" y="21600"/>
                  </a:lnTo>
                  <a:lnTo>
                    <a:pt x="2327" y="21600"/>
                  </a:lnTo>
                  <a:lnTo>
                    <a:pt x="2535" y="21519"/>
                  </a:lnTo>
                  <a:lnTo>
                    <a:pt x="2740" y="21341"/>
                  </a:lnTo>
                  <a:lnTo>
                    <a:pt x="6912" y="17971"/>
                  </a:lnTo>
                  <a:lnTo>
                    <a:pt x="11179" y="14881"/>
                  </a:lnTo>
                  <a:lnTo>
                    <a:pt x="15526" y="12081"/>
                  </a:lnTo>
                  <a:lnTo>
                    <a:pt x="19937" y="9583"/>
                  </a:lnTo>
                  <a:lnTo>
                    <a:pt x="20955" y="9046"/>
                  </a:lnTo>
                  <a:lnTo>
                    <a:pt x="21600" y="6588"/>
                  </a:lnTo>
                  <a:lnTo>
                    <a:pt x="21162" y="1600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325143" y="5003"/>
              <a:ext cx="176760" cy="50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" y="0"/>
                  </a:moveTo>
                  <a:lnTo>
                    <a:pt x="172" y="2674"/>
                  </a:lnTo>
                  <a:lnTo>
                    <a:pt x="0" y="9865"/>
                  </a:lnTo>
                  <a:lnTo>
                    <a:pt x="759" y="13026"/>
                  </a:lnTo>
                  <a:lnTo>
                    <a:pt x="1780" y="13332"/>
                  </a:lnTo>
                  <a:lnTo>
                    <a:pt x="7204" y="15217"/>
                  </a:lnTo>
                  <a:lnTo>
                    <a:pt x="11971" y="17335"/>
                  </a:lnTo>
                  <a:lnTo>
                    <a:pt x="16009" y="19490"/>
                  </a:lnTo>
                  <a:lnTo>
                    <a:pt x="19364" y="21562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4"/>
                  </a:lnTo>
                  <a:lnTo>
                    <a:pt x="20936" y="9302"/>
                  </a:lnTo>
                  <a:lnTo>
                    <a:pt x="12494" y="4393"/>
                  </a:lnTo>
                  <a:lnTo>
                    <a:pt x="7626" y="2229"/>
                  </a:lnTo>
                  <a:lnTo>
                    <a:pt x="2090" y="30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1033792" y="0"/>
              <a:ext cx="176823" cy="38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6" y="0"/>
                  </a:moveTo>
                  <a:lnTo>
                    <a:pt x="19726" y="0"/>
                  </a:lnTo>
                  <a:lnTo>
                    <a:pt x="15181" y="395"/>
                  </a:lnTo>
                  <a:lnTo>
                    <a:pt x="6182" y="2671"/>
                  </a:lnTo>
                  <a:lnTo>
                    <a:pt x="742" y="5030"/>
                  </a:lnTo>
                  <a:lnTo>
                    <a:pt x="0" y="9236"/>
                  </a:lnTo>
                  <a:lnTo>
                    <a:pt x="208" y="18330"/>
                  </a:lnTo>
                  <a:lnTo>
                    <a:pt x="1012" y="21600"/>
                  </a:lnTo>
                  <a:lnTo>
                    <a:pt x="2014" y="21600"/>
                  </a:lnTo>
                  <a:lnTo>
                    <a:pt x="2079" y="21585"/>
                  </a:lnTo>
                  <a:lnTo>
                    <a:pt x="2144" y="21550"/>
                  </a:lnTo>
                  <a:lnTo>
                    <a:pt x="6477" y="19717"/>
                  </a:lnTo>
                  <a:lnTo>
                    <a:pt x="10867" y="18362"/>
                  </a:lnTo>
                  <a:lnTo>
                    <a:pt x="15296" y="17491"/>
                  </a:lnTo>
                  <a:lnTo>
                    <a:pt x="19751" y="17107"/>
                  </a:lnTo>
                  <a:lnTo>
                    <a:pt x="20776" y="17071"/>
                  </a:lnTo>
                  <a:lnTo>
                    <a:pt x="21600" y="13214"/>
                  </a:lnTo>
                  <a:lnTo>
                    <a:pt x="21586" y="3791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25114" y="1282850"/>
            <a:ext cx="541925" cy="411469"/>
            <a:chOff x="0" y="0"/>
            <a:chExt cx="541923" cy="411468"/>
          </a:xfrm>
        </p:grpSpPr>
        <p:sp>
          <p:nvSpPr>
            <p:cNvPr id="242" name="Google Shape;242;p9"/>
            <p:cNvSpPr/>
            <p:nvPr/>
          </p:nvSpPr>
          <p:spPr>
            <a:xfrm>
              <a:off x="511390" y="238340"/>
              <a:ext cx="30533" cy="173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5" y="0"/>
                  </a:moveTo>
                  <a:lnTo>
                    <a:pt x="0" y="0"/>
                  </a:lnTo>
                  <a:lnTo>
                    <a:pt x="4259" y="20141"/>
                  </a:lnTo>
                  <a:lnTo>
                    <a:pt x="4421" y="20958"/>
                  </a:lnTo>
                  <a:lnTo>
                    <a:pt x="8231" y="21600"/>
                  </a:lnTo>
                  <a:lnTo>
                    <a:pt x="13047" y="21600"/>
                  </a:lnTo>
                  <a:lnTo>
                    <a:pt x="17898" y="21567"/>
                  </a:lnTo>
                  <a:lnTo>
                    <a:pt x="21600" y="20865"/>
                  </a:lnTo>
                  <a:lnTo>
                    <a:pt x="171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347725" y="133577"/>
              <a:ext cx="76151" cy="1841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9" y="0"/>
                  </a:moveTo>
                  <a:lnTo>
                    <a:pt x="108" y="0"/>
                  </a:lnTo>
                  <a:lnTo>
                    <a:pt x="0" y="20605"/>
                  </a:lnTo>
                  <a:lnTo>
                    <a:pt x="634" y="21068"/>
                  </a:lnTo>
                  <a:lnTo>
                    <a:pt x="2713" y="21587"/>
                  </a:lnTo>
                  <a:lnTo>
                    <a:pt x="3999" y="21600"/>
                  </a:lnTo>
                  <a:lnTo>
                    <a:pt x="21600" y="17737"/>
                  </a:lnTo>
                  <a:lnTo>
                    <a:pt x="6906" y="17737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72071" y="205841"/>
              <a:ext cx="163625" cy="78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39" y="21600"/>
                  </a:lnTo>
                  <a:lnTo>
                    <a:pt x="18392" y="8892"/>
                  </a:lnTo>
                  <a:lnTo>
                    <a:pt x="21600" y="8892"/>
                  </a:lnTo>
                  <a:lnTo>
                    <a:pt x="21480" y="2207"/>
                  </a:lnTo>
                  <a:lnTo>
                    <a:pt x="21176" y="1168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158191" y="32701"/>
              <a:ext cx="86041" cy="1894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2" y="0"/>
                  </a:moveTo>
                  <a:lnTo>
                    <a:pt x="0" y="0"/>
                  </a:lnTo>
                  <a:lnTo>
                    <a:pt x="3108" y="20723"/>
                  </a:lnTo>
                  <a:lnTo>
                    <a:pt x="3701" y="21144"/>
                  </a:lnTo>
                  <a:lnTo>
                    <a:pt x="5519" y="21597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93230" y="100456"/>
              <a:ext cx="179223" cy="893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3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3"/>
                  </a:lnTo>
                  <a:lnTo>
                    <a:pt x="21594" y="8003"/>
                  </a:lnTo>
                  <a:lnTo>
                    <a:pt x="21600" y="2044"/>
                  </a:lnTo>
                  <a:lnTo>
                    <a:pt x="21329" y="1083"/>
                  </a:lnTo>
                  <a:lnTo>
                    <a:pt x="20444" y="24"/>
                  </a:lnTo>
                  <a:lnTo>
                    <a:pt x="198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0" y="0"/>
              <a:ext cx="182539" cy="1141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5" y="17596"/>
                  </a:lnTo>
                  <a:lnTo>
                    <a:pt x="0" y="18997"/>
                  </a:lnTo>
                  <a:lnTo>
                    <a:pt x="783" y="21208"/>
                  </a:lnTo>
                  <a:lnTo>
                    <a:pt x="1653" y="21600"/>
                  </a:lnTo>
                  <a:lnTo>
                    <a:pt x="18719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3" y="747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9"/>
          <p:cNvGrpSpPr/>
          <p:nvPr/>
        </p:nvGrpSpPr>
        <p:grpSpPr>
          <a:xfrm>
            <a:off x="2006813" y="945670"/>
            <a:ext cx="419635" cy="413972"/>
            <a:chOff x="-1" y="0"/>
            <a:chExt cx="419634" cy="413970"/>
          </a:xfrm>
        </p:grpSpPr>
        <p:sp>
          <p:nvSpPr>
            <p:cNvPr id="249" name="Google Shape;249;p9"/>
            <p:cNvSpPr/>
            <p:nvPr/>
          </p:nvSpPr>
          <p:spPr>
            <a:xfrm>
              <a:off x="-1" y="0"/>
              <a:ext cx="419634" cy="413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6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229340" y="29730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9"/>
          <p:cNvGrpSpPr/>
          <p:nvPr/>
        </p:nvGrpSpPr>
        <p:grpSpPr>
          <a:xfrm>
            <a:off x="-1" y="763275"/>
            <a:ext cx="522749" cy="198698"/>
            <a:chOff x="0" y="0"/>
            <a:chExt cx="522747" cy="198697"/>
          </a:xfrm>
        </p:grpSpPr>
        <p:sp>
          <p:nvSpPr>
            <p:cNvPr id="252" name="Google Shape;252;p9"/>
            <p:cNvSpPr/>
            <p:nvPr/>
          </p:nvSpPr>
          <p:spPr>
            <a:xfrm>
              <a:off x="186961" y="36104"/>
              <a:ext cx="335786" cy="162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4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9" y="1434"/>
                  </a:lnTo>
                  <a:lnTo>
                    <a:pt x="9526" y="3566"/>
                  </a:lnTo>
                  <a:lnTo>
                    <a:pt x="12403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30" y="12501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0" y="0"/>
              <a:ext cx="363163" cy="99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61" y="0"/>
                  </a:moveTo>
                  <a:lnTo>
                    <a:pt x="7650" y="1341"/>
                  </a:lnTo>
                  <a:lnTo>
                    <a:pt x="4856" y="3945"/>
                  </a:lnTo>
                  <a:lnTo>
                    <a:pt x="2215" y="7745"/>
                  </a:lnTo>
                  <a:lnTo>
                    <a:pt x="0" y="12155"/>
                  </a:lnTo>
                  <a:lnTo>
                    <a:pt x="0" y="21600"/>
                  </a:lnTo>
                  <a:lnTo>
                    <a:pt x="197" y="21031"/>
                  </a:lnTo>
                  <a:lnTo>
                    <a:pt x="2623" y="15800"/>
                  </a:lnTo>
                  <a:lnTo>
                    <a:pt x="5252" y="11787"/>
                  </a:lnTo>
                  <a:lnTo>
                    <a:pt x="8054" y="9099"/>
                  </a:lnTo>
                  <a:lnTo>
                    <a:pt x="11120" y="7826"/>
                  </a:lnTo>
                  <a:lnTo>
                    <a:pt x="21600" y="7826"/>
                  </a:lnTo>
                  <a:lnTo>
                    <a:pt x="19398" y="4453"/>
                  </a:lnTo>
                  <a:lnTo>
                    <a:pt x="16569" y="1608"/>
                  </a:lnTo>
                  <a:lnTo>
                    <a:pt x="13645" y="106"/>
                  </a:lnTo>
                  <a:lnTo>
                    <a:pt x="106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9"/>
          <p:cNvGrpSpPr/>
          <p:nvPr/>
        </p:nvGrpSpPr>
        <p:grpSpPr>
          <a:xfrm>
            <a:off x="-1" y="936544"/>
            <a:ext cx="376757" cy="170817"/>
            <a:chOff x="0" y="0"/>
            <a:chExt cx="376755" cy="170816"/>
          </a:xfrm>
        </p:grpSpPr>
        <p:sp>
          <p:nvSpPr>
            <p:cNvPr id="255" name="Google Shape;255;p9"/>
            <p:cNvSpPr/>
            <p:nvPr/>
          </p:nvSpPr>
          <p:spPr>
            <a:xfrm>
              <a:off x="0" y="0"/>
              <a:ext cx="336889" cy="170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50" y="0"/>
                  </a:moveTo>
                  <a:lnTo>
                    <a:pt x="9858" y="711"/>
                  </a:lnTo>
                  <a:lnTo>
                    <a:pt x="7083" y="2464"/>
                  </a:lnTo>
                  <a:lnTo>
                    <a:pt x="4530" y="5175"/>
                  </a:lnTo>
                  <a:lnTo>
                    <a:pt x="2249" y="8764"/>
                  </a:lnTo>
                  <a:lnTo>
                    <a:pt x="289" y="13153"/>
                  </a:lnTo>
                  <a:lnTo>
                    <a:pt x="0" y="14085"/>
                  </a:lnTo>
                  <a:lnTo>
                    <a:pt x="0" y="21600"/>
                  </a:lnTo>
                  <a:lnTo>
                    <a:pt x="172" y="21600"/>
                  </a:lnTo>
                  <a:lnTo>
                    <a:pt x="584" y="21134"/>
                  </a:lnTo>
                  <a:lnTo>
                    <a:pt x="790" y="20330"/>
                  </a:lnTo>
                  <a:lnTo>
                    <a:pt x="2550" y="14915"/>
                  </a:lnTo>
                  <a:lnTo>
                    <a:pt x="4788" y="10501"/>
                  </a:lnTo>
                  <a:lnTo>
                    <a:pt x="7420" y="7222"/>
                  </a:lnTo>
                  <a:lnTo>
                    <a:pt x="10361" y="5210"/>
                  </a:lnTo>
                  <a:lnTo>
                    <a:pt x="13460" y="4597"/>
                  </a:lnTo>
                  <a:lnTo>
                    <a:pt x="21600" y="4597"/>
                  </a:lnTo>
                  <a:lnTo>
                    <a:pt x="21193" y="4062"/>
                  </a:lnTo>
                  <a:lnTo>
                    <a:pt x="18479" y="1705"/>
                  </a:lnTo>
                  <a:lnTo>
                    <a:pt x="15644" y="341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209935" y="36352"/>
              <a:ext cx="166820" cy="543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8"/>
                  </a:lnTo>
                  <a:lnTo>
                    <a:pt x="12233" y="9231"/>
                  </a:lnTo>
                  <a:lnTo>
                    <a:pt x="17788" y="20069"/>
                  </a:lnTo>
                  <a:lnTo>
                    <a:pt x="18622" y="21380"/>
                  </a:lnTo>
                  <a:lnTo>
                    <a:pt x="19524" y="21600"/>
                  </a:lnTo>
                  <a:lnTo>
                    <a:pt x="20386" y="20766"/>
                  </a:lnTo>
                  <a:lnTo>
                    <a:pt x="21102" y="18914"/>
                  </a:lnTo>
                  <a:lnTo>
                    <a:pt x="21528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9"/>
          <p:cNvSpPr/>
          <p:nvPr/>
        </p:nvSpPr>
        <p:spPr>
          <a:xfrm>
            <a:off x="317681" y="2674328"/>
            <a:ext cx="3308193" cy="20563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9"/>
          <p:cNvGrpSpPr/>
          <p:nvPr/>
        </p:nvGrpSpPr>
        <p:grpSpPr>
          <a:xfrm>
            <a:off x="2939001" y="60980"/>
            <a:ext cx="419635" cy="413970"/>
            <a:chOff x="-1" y="0"/>
            <a:chExt cx="419634" cy="413969"/>
          </a:xfrm>
        </p:grpSpPr>
        <p:sp>
          <p:nvSpPr>
            <p:cNvPr id="259" name="Google Shape;259;p9"/>
            <p:cNvSpPr/>
            <p:nvPr/>
          </p:nvSpPr>
          <p:spPr>
            <a:xfrm>
              <a:off x="-1" y="0"/>
              <a:ext cx="419634" cy="4139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5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3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229340" y="29729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9"/>
          <p:cNvGrpSpPr/>
          <p:nvPr/>
        </p:nvGrpSpPr>
        <p:grpSpPr>
          <a:xfrm>
            <a:off x="3621506" y="2047801"/>
            <a:ext cx="702543" cy="347877"/>
            <a:chOff x="0" y="0"/>
            <a:chExt cx="702542" cy="347875"/>
          </a:xfrm>
        </p:grpSpPr>
        <p:sp>
          <p:nvSpPr>
            <p:cNvPr id="262" name="Google Shape;262;p9"/>
            <p:cNvSpPr/>
            <p:nvPr/>
          </p:nvSpPr>
          <p:spPr>
            <a:xfrm>
              <a:off x="0" y="0"/>
              <a:ext cx="542958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7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7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366740" y="36106"/>
              <a:ext cx="335802" cy="162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5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5" y="3566"/>
                  </a:lnTo>
                  <a:lnTo>
                    <a:pt x="12402" y="6587"/>
                  </a:lnTo>
                  <a:lnTo>
                    <a:pt x="15050" y="10454"/>
                  </a:lnTo>
                  <a:lnTo>
                    <a:pt x="17423" y="15128"/>
                  </a:lnTo>
                  <a:lnTo>
                    <a:pt x="19473" y="20566"/>
                  </a:lnTo>
                  <a:lnTo>
                    <a:pt x="19803" y="21244"/>
                  </a:lnTo>
                  <a:lnTo>
                    <a:pt x="20219" y="21595"/>
                  </a:lnTo>
                  <a:lnTo>
                    <a:pt x="20668" y="21600"/>
                  </a:lnTo>
                  <a:lnTo>
                    <a:pt x="21097" y="21237"/>
                  </a:lnTo>
                  <a:lnTo>
                    <a:pt x="21427" y="20557"/>
                  </a:lnTo>
                  <a:lnTo>
                    <a:pt x="21598" y="19700"/>
                  </a:lnTo>
                  <a:lnTo>
                    <a:pt x="21600" y="18772"/>
                  </a:lnTo>
                  <a:lnTo>
                    <a:pt x="21423" y="17883"/>
                  </a:lnTo>
                  <a:lnTo>
                    <a:pt x="19429" y="12502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3779153" y="2221085"/>
            <a:ext cx="398895" cy="170806"/>
            <a:chOff x="0" y="0"/>
            <a:chExt cx="398894" cy="170804"/>
          </a:xfrm>
        </p:grpSpPr>
        <p:sp>
          <p:nvSpPr>
            <p:cNvPr id="265" name="Google Shape;265;p9"/>
            <p:cNvSpPr/>
            <p:nvPr/>
          </p:nvSpPr>
          <p:spPr>
            <a:xfrm>
              <a:off x="0" y="0"/>
              <a:ext cx="359010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6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1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232057" y="36339"/>
              <a:ext cx="166837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4" y="9231"/>
                  </a:lnTo>
                  <a:lnTo>
                    <a:pt x="17790" y="20075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9"/>
          <p:cNvGrpSpPr/>
          <p:nvPr/>
        </p:nvGrpSpPr>
        <p:grpSpPr>
          <a:xfrm>
            <a:off x="3775447" y="2886199"/>
            <a:ext cx="796554" cy="1283968"/>
            <a:chOff x="0" y="0"/>
            <a:chExt cx="796553" cy="1283966"/>
          </a:xfrm>
        </p:grpSpPr>
        <p:sp>
          <p:nvSpPr>
            <p:cNvPr id="268" name="Google Shape;268;p9"/>
            <p:cNvSpPr/>
            <p:nvPr/>
          </p:nvSpPr>
          <p:spPr>
            <a:xfrm>
              <a:off x="470242" y="1232949"/>
              <a:ext cx="95747" cy="510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5" y="6461"/>
                  </a:lnTo>
                  <a:lnTo>
                    <a:pt x="777" y="12475"/>
                  </a:lnTo>
                  <a:lnTo>
                    <a:pt x="0" y="15389"/>
                  </a:lnTo>
                  <a:lnTo>
                    <a:pt x="862" y="20240"/>
                  </a:lnTo>
                  <a:lnTo>
                    <a:pt x="1928" y="21600"/>
                  </a:lnTo>
                  <a:lnTo>
                    <a:pt x="3364" y="21600"/>
                  </a:lnTo>
                  <a:lnTo>
                    <a:pt x="11897" y="16110"/>
                  </a:lnTo>
                  <a:lnTo>
                    <a:pt x="20924" y="9539"/>
                  </a:lnTo>
                  <a:lnTo>
                    <a:pt x="21600" y="6544"/>
                  </a:lnTo>
                  <a:lnTo>
                    <a:pt x="20465" y="1274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604812" y="1168153"/>
              <a:ext cx="91555" cy="61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4" y="0"/>
                  </a:moveTo>
                  <a:lnTo>
                    <a:pt x="9615" y="7504"/>
                  </a:lnTo>
                  <a:lnTo>
                    <a:pt x="587" y="14496"/>
                  </a:lnTo>
                  <a:lnTo>
                    <a:pt x="0" y="17072"/>
                  </a:lnTo>
                  <a:lnTo>
                    <a:pt x="1201" y="20723"/>
                  </a:lnTo>
                  <a:lnTo>
                    <a:pt x="2217" y="21600"/>
                  </a:lnTo>
                  <a:lnTo>
                    <a:pt x="3700" y="21600"/>
                  </a:lnTo>
                  <a:lnTo>
                    <a:pt x="12376" y="15035"/>
                  </a:lnTo>
                  <a:lnTo>
                    <a:pt x="21172" y="7343"/>
                  </a:lnTo>
                  <a:lnTo>
                    <a:pt x="21600" y="4699"/>
                  </a:lnTo>
                  <a:lnTo>
                    <a:pt x="19949" y="639"/>
                  </a:lnTo>
                  <a:lnTo>
                    <a:pt x="18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728878" y="1079888"/>
              <a:ext cx="67675" cy="732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14" y="0"/>
                  </a:moveTo>
                  <a:lnTo>
                    <a:pt x="10950" y="8444"/>
                  </a:lnTo>
                  <a:lnTo>
                    <a:pt x="320" y="16376"/>
                  </a:lnTo>
                  <a:lnTo>
                    <a:pt x="0" y="18621"/>
                  </a:lnTo>
                  <a:lnTo>
                    <a:pt x="2063" y="21117"/>
                  </a:lnTo>
                  <a:lnTo>
                    <a:pt x="3214" y="21600"/>
                  </a:lnTo>
                  <a:lnTo>
                    <a:pt x="5205" y="21600"/>
                  </a:lnTo>
                  <a:lnTo>
                    <a:pt x="16039" y="13848"/>
                  </a:lnTo>
                  <a:lnTo>
                    <a:pt x="21600" y="9175"/>
                  </a:lnTo>
                  <a:lnTo>
                    <a:pt x="21600" y="6"/>
                  </a:lnTo>
                  <a:lnTo>
                    <a:pt x="2071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390880" y="709290"/>
              <a:ext cx="98769" cy="28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" y="0"/>
                  </a:moveTo>
                  <a:lnTo>
                    <a:pt x="536" y="3340"/>
                  </a:lnTo>
                  <a:lnTo>
                    <a:pt x="0" y="13264"/>
                  </a:lnTo>
                  <a:lnTo>
                    <a:pt x="955" y="18039"/>
                  </a:lnTo>
                  <a:lnTo>
                    <a:pt x="10688" y="21600"/>
                  </a:lnTo>
                  <a:lnTo>
                    <a:pt x="12829" y="21421"/>
                  </a:lnTo>
                  <a:lnTo>
                    <a:pt x="21600" y="12987"/>
                  </a:lnTo>
                  <a:lnTo>
                    <a:pt x="21052" y="3292"/>
                  </a:lnTo>
                  <a:lnTo>
                    <a:pt x="10820" y="3292"/>
                  </a:lnTo>
                  <a:lnTo>
                    <a:pt x="7091" y="2729"/>
                  </a:lnTo>
                  <a:lnTo>
                    <a:pt x="3364" y="966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440356" y="705003"/>
              <a:ext cx="4678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12" y="0"/>
                  </a:moveTo>
                  <a:lnTo>
                    <a:pt x="15592" y="6071"/>
                  </a:lnTo>
                  <a:lnTo>
                    <a:pt x="7835" y="1759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71"/>
                  </a:lnTo>
                  <a:lnTo>
                    <a:pt x="186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266738" y="637789"/>
              <a:ext cx="82830" cy="72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5" y="2415"/>
                  </a:lnTo>
                  <a:lnTo>
                    <a:pt x="0" y="4682"/>
                  </a:lnTo>
                  <a:lnTo>
                    <a:pt x="1056" y="6275"/>
                  </a:lnTo>
                  <a:lnTo>
                    <a:pt x="7978" y="14617"/>
                  </a:lnTo>
                  <a:lnTo>
                    <a:pt x="16496" y="21176"/>
                  </a:lnTo>
                  <a:lnTo>
                    <a:pt x="17480" y="21600"/>
                  </a:lnTo>
                  <a:lnTo>
                    <a:pt x="19113" y="21600"/>
                  </a:lnTo>
                  <a:lnTo>
                    <a:pt x="20209" y="20904"/>
                  </a:lnTo>
                  <a:lnTo>
                    <a:pt x="21600" y="17914"/>
                  </a:lnTo>
                  <a:lnTo>
                    <a:pt x="21014" y="15722"/>
                  </a:lnTo>
                  <a:lnTo>
                    <a:pt x="19470" y="14787"/>
                  </a:lnTo>
                  <a:lnTo>
                    <a:pt x="15609" y="12142"/>
                  </a:lnTo>
                  <a:lnTo>
                    <a:pt x="12087" y="9105"/>
                  </a:lnTo>
                  <a:lnTo>
                    <a:pt x="8915" y="5690"/>
                  </a:lnTo>
                  <a:lnTo>
                    <a:pt x="6107" y="1908"/>
                  </a:lnTo>
                  <a:lnTo>
                    <a:pt x="5047" y="314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530301" y="639262"/>
              <a:ext cx="85408" cy="693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1" y="0"/>
                  </a:moveTo>
                  <a:lnTo>
                    <a:pt x="9116" y="8702"/>
                  </a:lnTo>
                  <a:lnTo>
                    <a:pt x="507" y="15575"/>
                  </a:lnTo>
                  <a:lnTo>
                    <a:pt x="0" y="17889"/>
                  </a:lnTo>
                  <a:lnTo>
                    <a:pt x="1413" y="20920"/>
                  </a:lnTo>
                  <a:lnTo>
                    <a:pt x="2447" y="21600"/>
                  </a:lnTo>
                  <a:lnTo>
                    <a:pt x="4031" y="21600"/>
                  </a:lnTo>
                  <a:lnTo>
                    <a:pt x="12776" y="14779"/>
                  </a:lnTo>
                  <a:lnTo>
                    <a:pt x="20306" y="6939"/>
                  </a:lnTo>
                  <a:lnTo>
                    <a:pt x="21600" y="3113"/>
                  </a:lnTo>
                  <a:lnTo>
                    <a:pt x="19271" y="71"/>
                  </a:lnTo>
                  <a:lnTo>
                    <a:pt x="173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637057" y="523222"/>
              <a:ext cx="67374" cy="872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7" y="553"/>
                  </a:lnTo>
                  <a:lnTo>
                    <a:pt x="13726" y="2012"/>
                  </a:lnTo>
                  <a:lnTo>
                    <a:pt x="12055" y="4311"/>
                  </a:lnTo>
                  <a:lnTo>
                    <a:pt x="9397" y="7714"/>
                  </a:lnTo>
                  <a:lnTo>
                    <a:pt x="5797" y="11958"/>
                  </a:lnTo>
                  <a:lnTo>
                    <a:pt x="1303" y="16777"/>
                  </a:lnTo>
                  <a:lnTo>
                    <a:pt x="0" y="18101"/>
                  </a:lnTo>
                  <a:lnTo>
                    <a:pt x="342" y="19984"/>
                  </a:lnTo>
                  <a:lnTo>
                    <a:pt x="2757" y="21399"/>
                  </a:lnTo>
                  <a:lnTo>
                    <a:pt x="3583" y="21600"/>
                  </a:lnTo>
                  <a:lnTo>
                    <a:pt x="5578" y="21600"/>
                  </a:lnTo>
                  <a:lnTo>
                    <a:pt x="15776" y="11189"/>
                  </a:lnTo>
                  <a:lnTo>
                    <a:pt x="21600" y="3408"/>
                  </a:lnTo>
                  <a:lnTo>
                    <a:pt x="20892" y="1585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231838" y="500921"/>
              <a:ext cx="31548" cy="97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0" y="0"/>
                  </a:moveTo>
                  <a:lnTo>
                    <a:pt x="887" y="1118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4"/>
                  </a:lnTo>
                  <a:lnTo>
                    <a:pt x="2466" y="16568"/>
                  </a:lnTo>
                  <a:lnTo>
                    <a:pt x="8687" y="21600"/>
                  </a:lnTo>
                  <a:lnTo>
                    <a:pt x="13087" y="21600"/>
                  </a:lnTo>
                  <a:lnTo>
                    <a:pt x="13739" y="21575"/>
                  </a:lnTo>
                  <a:lnTo>
                    <a:pt x="18861" y="21176"/>
                  </a:lnTo>
                  <a:lnTo>
                    <a:pt x="21600" y="19717"/>
                  </a:lnTo>
                  <a:lnTo>
                    <a:pt x="20522" y="18268"/>
                  </a:lnTo>
                  <a:lnTo>
                    <a:pt x="18828" y="15615"/>
                  </a:lnTo>
                  <a:lnTo>
                    <a:pt x="17612" y="12878"/>
                  </a:lnTo>
                  <a:lnTo>
                    <a:pt x="16876" y="10067"/>
                  </a:lnTo>
                  <a:lnTo>
                    <a:pt x="16626" y="7194"/>
                  </a:lnTo>
                  <a:lnTo>
                    <a:pt x="16643" y="5675"/>
                  </a:lnTo>
                  <a:lnTo>
                    <a:pt x="16800" y="4413"/>
                  </a:lnTo>
                  <a:lnTo>
                    <a:pt x="17469" y="1525"/>
                  </a:lnTo>
                  <a:lnTo>
                    <a:pt x="14035" y="229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692111" y="380804"/>
              <a:ext cx="27687" cy="97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40" y="0"/>
                  </a:moveTo>
                  <a:lnTo>
                    <a:pt x="10969" y="62"/>
                  </a:lnTo>
                  <a:lnTo>
                    <a:pt x="5747" y="155"/>
                  </a:lnTo>
                  <a:lnTo>
                    <a:pt x="1774" y="1433"/>
                  </a:lnTo>
                  <a:lnTo>
                    <a:pt x="2468" y="4612"/>
                  </a:lnTo>
                  <a:lnTo>
                    <a:pt x="2644" y="6233"/>
                  </a:lnTo>
                  <a:lnTo>
                    <a:pt x="1481" y="15938"/>
                  </a:lnTo>
                  <a:lnTo>
                    <a:pt x="0" y="20088"/>
                  </a:lnTo>
                  <a:lnTo>
                    <a:pt x="3756" y="21422"/>
                  </a:lnTo>
                  <a:lnTo>
                    <a:pt x="9304" y="21594"/>
                  </a:lnTo>
                  <a:lnTo>
                    <a:pt x="9998" y="21600"/>
                  </a:lnTo>
                  <a:lnTo>
                    <a:pt x="14773" y="21600"/>
                  </a:lnTo>
                  <a:lnTo>
                    <a:pt x="21463" y="10826"/>
                  </a:lnTo>
                  <a:lnTo>
                    <a:pt x="21600" y="8106"/>
                  </a:lnTo>
                  <a:lnTo>
                    <a:pt x="21600" y="6233"/>
                  </a:lnTo>
                  <a:lnTo>
                    <a:pt x="21402" y="4392"/>
                  </a:lnTo>
                  <a:lnTo>
                    <a:pt x="20699" y="1103"/>
                  </a:lnTo>
                  <a:lnTo>
                    <a:pt x="162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45719" y="362554"/>
              <a:ext cx="58053" cy="919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3" y="0"/>
                  </a:moveTo>
                  <a:lnTo>
                    <a:pt x="5961" y="9622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4121" y="21552"/>
                  </a:lnTo>
                  <a:lnTo>
                    <a:pt x="4603" y="21600"/>
                  </a:lnTo>
                  <a:lnTo>
                    <a:pt x="6970" y="21600"/>
                  </a:lnTo>
                  <a:lnTo>
                    <a:pt x="8728" y="20845"/>
                  </a:lnTo>
                  <a:lnTo>
                    <a:pt x="9361" y="19649"/>
                  </a:lnTo>
                  <a:lnTo>
                    <a:pt x="11591" y="15796"/>
                  </a:lnTo>
                  <a:lnTo>
                    <a:pt x="14163" y="12016"/>
                  </a:lnTo>
                  <a:lnTo>
                    <a:pt x="17071" y="8322"/>
                  </a:lnTo>
                  <a:lnTo>
                    <a:pt x="20305" y="4728"/>
                  </a:lnTo>
                  <a:lnTo>
                    <a:pt x="21600" y="3379"/>
                  </a:lnTo>
                  <a:lnTo>
                    <a:pt x="20915" y="1629"/>
                  </a:lnTo>
                  <a:lnTo>
                    <a:pt x="1664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723696" y="305150"/>
              <a:ext cx="72857" cy="74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77" y="0"/>
                  </a:moveTo>
                  <a:lnTo>
                    <a:pt x="2421" y="292"/>
                  </a:lnTo>
                  <a:lnTo>
                    <a:pt x="0" y="3386"/>
                  </a:lnTo>
                  <a:lnTo>
                    <a:pt x="298" y="5595"/>
                  </a:lnTo>
                  <a:lnTo>
                    <a:pt x="1875" y="6783"/>
                  </a:lnTo>
                  <a:lnTo>
                    <a:pt x="5853" y="9889"/>
                  </a:lnTo>
                  <a:lnTo>
                    <a:pt x="9803" y="13224"/>
                  </a:lnTo>
                  <a:lnTo>
                    <a:pt x="13712" y="16775"/>
                  </a:lnTo>
                  <a:lnTo>
                    <a:pt x="17565" y="20530"/>
                  </a:lnTo>
                  <a:lnTo>
                    <a:pt x="18265" y="21238"/>
                  </a:lnTo>
                  <a:lnTo>
                    <a:pt x="19207" y="21600"/>
                  </a:lnTo>
                  <a:lnTo>
                    <a:pt x="21048" y="21600"/>
                  </a:lnTo>
                  <a:lnTo>
                    <a:pt x="21600" y="21398"/>
                  </a:lnTo>
                  <a:lnTo>
                    <a:pt x="21600" y="14519"/>
                  </a:lnTo>
                  <a:lnTo>
                    <a:pt x="18685" y="11678"/>
                  </a:lnTo>
                  <a:lnTo>
                    <a:pt x="14585" y="7953"/>
                  </a:lnTo>
                  <a:lnTo>
                    <a:pt x="10438" y="4450"/>
                  </a:lnTo>
                  <a:lnTo>
                    <a:pt x="6258" y="1180"/>
                  </a:lnTo>
                  <a:lnTo>
                    <a:pt x="467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594398" y="241320"/>
              <a:ext cx="114186" cy="92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5" y="0"/>
                  </a:moveTo>
                  <a:lnTo>
                    <a:pt x="603" y="925"/>
                  </a:lnTo>
                  <a:lnTo>
                    <a:pt x="0" y="3968"/>
                  </a:lnTo>
                  <a:lnTo>
                    <a:pt x="752" y="5505"/>
                  </a:lnTo>
                  <a:lnTo>
                    <a:pt x="1984" y="5878"/>
                  </a:lnTo>
                  <a:lnTo>
                    <a:pt x="5121" y="6951"/>
                  </a:lnTo>
                  <a:lnTo>
                    <a:pt x="8241" y="8262"/>
                  </a:lnTo>
                  <a:lnTo>
                    <a:pt x="11333" y="9805"/>
                  </a:lnTo>
                  <a:lnTo>
                    <a:pt x="14388" y="11576"/>
                  </a:lnTo>
                  <a:lnTo>
                    <a:pt x="14554" y="11668"/>
                  </a:lnTo>
                  <a:lnTo>
                    <a:pt x="17117" y="20781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6" y="21072"/>
                  </a:lnTo>
                  <a:lnTo>
                    <a:pt x="21600" y="19506"/>
                  </a:lnTo>
                  <a:lnTo>
                    <a:pt x="21256" y="17997"/>
                  </a:lnTo>
                  <a:lnTo>
                    <a:pt x="20184" y="13768"/>
                  </a:lnTo>
                  <a:lnTo>
                    <a:pt x="18917" y="9639"/>
                  </a:lnTo>
                  <a:lnTo>
                    <a:pt x="17459" y="5622"/>
                  </a:lnTo>
                  <a:lnTo>
                    <a:pt x="16680" y="3778"/>
                  </a:lnTo>
                  <a:lnTo>
                    <a:pt x="11577" y="3778"/>
                  </a:lnTo>
                  <a:lnTo>
                    <a:pt x="9469" y="2775"/>
                  </a:lnTo>
                  <a:lnTo>
                    <a:pt x="7348" y="1872"/>
                  </a:lnTo>
                  <a:lnTo>
                    <a:pt x="5218" y="1070"/>
                  </a:lnTo>
                  <a:lnTo>
                    <a:pt x="3060" y="36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654367" y="240787"/>
              <a:ext cx="28207" cy="16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0" y="0"/>
                  </a:moveTo>
                  <a:lnTo>
                    <a:pt x="1731" y="7780"/>
                  </a:lnTo>
                  <a:lnTo>
                    <a:pt x="0" y="14936"/>
                  </a:lnTo>
                  <a:lnTo>
                    <a:pt x="943" y="21600"/>
                  </a:lnTo>
                  <a:lnTo>
                    <a:pt x="21600" y="21600"/>
                  </a:lnTo>
                  <a:lnTo>
                    <a:pt x="18100" y="10275"/>
                  </a:lnTo>
                  <a:lnTo>
                    <a:pt x="15590" y="2708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320992" y="265006"/>
              <a:ext cx="87720" cy="65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6" y="7703"/>
                  </a:lnTo>
                  <a:lnTo>
                    <a:pt x="0" y="16404"/>
                  </a:lnTo>
                  <a:lnTo>
                    <a:pt x="16" y="18923"/>
                  </a:lnTo>
                  <a:lnTo>
                    <a:pt x="1776" y="21217"/>
                  </a:lnTo>
                  <a:lnTo>
                    <a:pt x="2533" y="21600"/>
                  </a:lnTo>
                  <a:lnTo>
                    <a:pt x="4065" y="21600"/>
                  </a:lnTo>
                  <a:lnTo>
                    <a:pt x="4838" y="21201"/>
                  </a:lnTo>
                  <a:lnTo>
                    <a:pt x="6311" y="19210"/>
                  </a:lnTo>
                  <a:lnTo>
                    <a:pt x="7215" y="18042"/>
                  </a:lnTo>
                  <a:lnTo>
                    <a:pt x="19473" y="8127"/>
                  </a:lnTo>
                  <a:lnTo>
                    <a:pt x="20962" y="7187"/>
                  </a:lnTo>
                  <a:lnTo>
                    <a:pt x="21600" y="4814"/>
                  </a:lnTo>
                  <a:lnTo>
                    <a:pt x="20180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450100" y="233853"/>
              <a:ext cx="97702" cy="329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0"/>
                  </a:lnTo>
                  <a:lnTo>
                    <a:pt x="2333" y="5875"/>
                  </a:lnTo>
                  <a:lnTo>
                    <a:pt x="0" y="11192"/>
                  </a:lnTo>
                  <a:lnTo>
                    <a:pt x="635" y="19133"/>
                  </a:lnTo>
                  <a:lnTo>
                    <a:pt x="1738" y="21600"/>
                  </a:lnTo>
                  <a:lnTo>
                    <a:pt x="3156" y="21600"/>
                  </a:lnTo>
                  <a:lnTo>
                    <a:pt x="3367" y="21525"/>
                  </a:lnTo>
                  <a:lnTo>
                    <a:pt x="3574" y="21383"/>
                  </a:lnTo>
                  <a:lnTo>
                    <a:pt x="7411" y="19019"/>
                  </a:lnTo>
                  <a:lnTo>
                    <a:pt x="11256" y="17318"/>
                  </a:lnTo>
                  <a:lnTo>
                    <a:pt x="15095" y="16287"/>
                  </a:lnTo>
                  <a:lnTo>
                    <a:pt x="18916" y="15933"/>
                  </a:lnTo>
                  <a:lnTo>
                    <a:pt x="20398" y="15925"/>
                  </a:lnTo>
                  <a:lnTo>
                    <a:pt x="21600" y="12358"/>
                  </a:lnTo>
                  <a:lnTo>
                    <a:pt x="21594" y="3558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557009" y="133650"/>
              <a:ext cx="81306" cy="744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0" y="0"/>
                  </a:moveTo>
                  <a:lnTo>
                    <a:pt x="2126" y="328"/>
                  </a:lnTo>
                  <a:lnTo>
                    <a:pt x="1059" y="1887"/>
                  </a:lnTo>
                  <a:lnTo>
                    <a:pt x="0" y="3449"/>
                  </a:lnTo>
                  <a:lnTo>
                    <a:pt x="294" y="5657"/>
                  </a:lnTo>
                  <a:lnTo>
                    <a:pt x="1724" y="6818"/>
                  </a:lnTo>
                  <a:lnTo>
                    <a:pt x="5520" y="10043"/>
                  </a:lnTo>
                  <a:lnTo>
                    <a:pt x="9110" y="13399"/>
                  </a:lnTo>
                  <a:lnTo>
                    <a:pt x="12483" y="16872"/>
                  </a:lnTo>
                  <a:lnTo>
                    <a:pt x="15628" y="20450"/>
                  </a:lnTo>
                  <a:lnTo>
                    <a:pt x="16266" y="21213"/>
                  </a:lnTo>
                  <a:lnTo>
                    <a:pt x="17136" y="21600"/>
                  </a:lnTo>
                  <a:lnTo>
                    <a:pt x="18790" y="21600"/>
                  </a:lnTo>
                  <a:lnTo>
                    <a:pt x="19569" y="21294"/>
                  </a:lnTo>
                  <a:lnTo>
                    <a:pt x="21502" y="19367"/>
                  </a:lnTo>
                  <a:lnTo>
                    <a:pt x="21600" y="17137"/>
                  </a:lnTo>
                  <a:lnTo>
                    <a:pt x="20399" y="15700"/>
                  </a:lnTo>
                  <a:lnTo>
                    <a:pt x="17037" y="11878"/>
                  </a:lnTo>
                  <a:lnTo>
                    <a:pt x="13437" y="8171"/>
                  </a:lnTo>
                  <a:lnTo>
                    <a:pt x="9612" y="4593"/>
                  </a:lnTo>
                  <a:lnTo>
                    <a:pt x="5574" y="11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428980" y="64816"/>
              <a:ext cx="93956" cy="5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0" y="0"/>
                  </a:moveTo>
                  <a:lnTo>
                    <a:pt x="1115" y="1199"/>
                  </a:lnTo>
                  <a:lnTo>
                    <a:pt x="0" y="6019"/>
                  </a:lnTo>
                  <a:lnTo>
                    <a:pt x="709" y="8730"/>
                  </a:lnTo>
                  <a:lnTo>
                    <a:pt x="2146" y="9665"/>
                  </a:lnTo>
                  <a:lnTo>
                    <a:pt x="6077" y="12328"/>
                  </a:lnTo>
                  <a:lnTo>
                    <a:pt x="9888" y="15120"/>
                  </a:lnTo>
                  <a:lnTo>
                    <a:pt x="13568" y="18031"/>
                  </a:lnTo>
                  <a:lnTo>
                    <a:pt x="17101" y="21052"/>
                  </a:lnTo>
                  <a:lnTo>
                    <a:pt x="17518" y="21424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6" y="20695"/>
                  </a:lnTo>
                  <a:lnTo>
                    <a:pt x="21600" y="16829"/>
                  </a:lnTo>
                  <a:lnTo>
                    <a:pt x="21080" y="13996"/>
                  </a:lnTo>
                  <a:lnTo>
                    <a:pt x="12212" y="6609"/>
                  </a:lnTo>
                  <a:lnTo>
                    <a:pt x="4169" y="944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289509" y="24925"/>
              <a:ext cx="97562" cy="42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" y="0"/>
                  </a:moveTo>
                  <a:lnTo>
                    <a:pt x="599" y="2108"/>
                  </a:lnTo>
                  <a:lnTo>
                    <a:pt x="0" y="8759"/>
                  </a:lnTo>
                  <a:lnTo>
                    <a:pt x="933" y="12011"/>
                  </a:lnTo>
                  <a:lnTo>
                    <a:pt x="6371" y="14668"/>
                  </a:lnTo>
                  <a:lnTo>
                    <a:pt x="10288" y="16772"/>
                  </a:lnTo>
                  <a:lnTo>
                    <a:pt x="14125" y="19004"/>
                  </a:lnTo>
                  <a:lnTo>
                    <a:pt x="17869" y="21356"/>
                  </a:lnTo>
                  <a:lnTo>
                    <a:pt x="18116" y="21523"/>
                  </a:lnTo>
                  <a:lnTo>
                    <a:pt x="18361" y="21600"/>
                  </a:lnTo>
                  <a:lnTo>
                    <a:pt x="19778" y="21600"/>
                  </a:lnTo>
                  <a:lnTo>
                    <a:pt x="20855" y="19839"/>
                  </a:lnTo>
                  <a:lnTo>
                    <a:pt x="21600" y="13875"/>
                  </a:lnTo>
                  <a:lnTo>
                    <a:pt x="20773" y="10475"/>
                  </a:lnTo>
                  <a:lnTo>
                    <a:pt x="11573" y="4840"/>
                  </a:lnTo>
                  <a:lnTo>
                    <a:pt x="3475" y="662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45669" y="4592"/>
              <a:ext cx="98184" cy="331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7" y="3266"/>
                  </a:lnTo>
                  <a:lnTo>
                    <a:pt x="0" y="11962"/>
                  </a:lnTo>
                  <a:lnTo>
                    <a:pt x="1087" y="15797"/>
                  </a:lnTo>
                  <a:lnTo>
                    <a:pt x="6558" y="17283"/>
                  </a:lnTo>
                  <a:lnTo>
                    <a:pt x="10536" y="18549"/>
                  </a:lnTo>
                  <a:lnTo>
                    <a:pt x="14477" y="19962"/>
                  </a:lnTo>
                  <a:lnTo>
                    <a:pt x="18496" y="21575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0" y="18756"/>
                  </a:lnTo>
                  <a:lnTo>
                    <a:pt x="21600" y="10490"/>
                  </a:lnTo>
                  <a:lnTo>
                    <a:pt x="20583" y="6489"/>
                  </a:lnTo>
                  <a:lnTo>
                    <a:pt x="15162" y="4288"/>
                  </a:lnTo>
                  <a:lnTo>
                    <a:pt x="11148" y="2846"/>
                  </a:lnTo>
                  <a:lnTo>
                    <a:pt x="7096" y="1556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32578" y="18315"/>
              <a:ext cx="601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28"/>
                  </a:lnTo>
                  <a:lnTo>
                    <a:pt x="18984" y="21600"/>
                  </a:lnTo>
                  <a:lnTo>
                    <a:pt x="213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0" y="0"/>
              <a:ext cx="97778" cy="24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3" y="0"/>
                  </a:moveTo>
                  <a:lnTo>
                    <a:pt x="3763" y="229"/>
                  </a:lnTo>
                  <a:lnTo>
                    <a:pt x="1147" y="635"/>
                  </a:lnTo>
                  <a:lnTo>
                    <a:pt x="0" y="5565"/>
                  </a:lnTo>
                  <a:lnTo>
                    <a:pt x="129" y="17189"/>
                  </a:lnTo>
                  <a:lnTo>
                    <a:pt x="1389" y="21600"/>
                  </a:lnTo>
                  <a:lnTo>
                    <a:pt x="4007" y="21305"/>
                  </a:lnTo>
                  <a:lnTo>
                    <a:pt x="7197" y="21094"/>
                  </a:lnTo>
                  <a:lnTo>
                    <a:pt x="20482" y="21094"/>
                  </a:lnTo>
                  <a:lnTo>
                    <a:pt x="21499" y="17266"/>
                  </a:lnTo>
                  <a:lnTo>
                    <a:pt x="21600" y="5752"/>
                  </a:lnTo>
                  <a:lnTo>
                    <a:pt x="20444" y="867"/>
                  </a:lnTo>
                  <a:lnTo>
                    <a:pt x="18963" y="668"/>
                  </a:lnTo>
                  <a:lnTo>
                    <a:pt x="12168" y="32"/>
                  </a:lnTo>
                  <a:lnTo>
                    <a:pt x="702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9"/>
          <p:cNvGrpSpPr/>
          <p:nvPr/>
        </p:nvGrpSpPr>
        <p:grpSpPr>
          <a:xfrm>
            <a:off x="-1" y="2660218"/>
            <a:ext cx="612437" cy="198698"/>
            <a:chOff x="0" y="0"/>
            <a:chExt cx="612435" cy="198697"/>
          </a:xfrm>
        </p:grpSpPr>
        <p:sp>
          <p:nvSpPr>
            <p:cNvPr id="291" name="Google Shape;291;p9"/>
            <p:cNvSpPr/>
            <p:nvPr/>
          </p:nvSpPr>
          <p:spPr>
            <a:xfrm>
              <a:off x="276638" y="36111"/>
              <a:ext cx="335797" cy="1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5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3" y="21243"/>
                  </a:lnTo>
                  <a:lnTo>
                    <a:pt x="20218" y="21595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3"/>
                  </a:lnTo>
                  <a:lnTo>
                    <a:pt x="14618" y="3761"/>
                  </a:lnTo>
                  <a:lnTo>
                    <a:pt x="11874" y="467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0" y="0"/>
              <a:ext cx="452879" cy="192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7" y="0"/>
                  </a:moveTo>
                  <a:lnTo>
                    <a:pt x="10412" y="695"/>
                  </a:lnTo>
                  <a:lnTo>
                    <a:pt x="8172" y="2044"/>
                  </a:lnTo>
                  <a:lnTo>
                    <a:pt x="6054" y="4013"/>
                  </a:lnTo>
                  <a:lnTo>
                    <a:pt x="4077" y="6556"/>
                  </a:lnTo>
                  <a:lnTo>
                    <a:pt x="2258" y="9630"/>
                  </a:lnTo>
                  <a:lnTo>
                    <a:pt x="617" y="13190"/>
                  </a:lnTo>
                  <a:lnTo>
                    <a:pt x="0" y="14897"/>
                  </a:lnTo>
                  <a:lnTo>
                    <a:pt x="0" y="21600"/>
                  </a:lnTo>
                  <a:lnTo>
                    <a:pt x="1120" y="17990"/>
                  </a:lnTo>
                  <a:lnTo>
                    <a:pt x="2674" y="14183"/>
                  </a:lnTo>
                  <a:lnTo>
                    <a:pt x="4436" y="10896"/>
                  </a:lnTo>
                  <a:lnTo>
                    <a:pt x="6381" y="8186"/>
                  </a:lnTo>
                  <a:lnTo>
                    <a:pt x="8489" y="6107"/>
                  </a:lnTo>
                  <a:lnTo>
                    <a:pt x="10736" y="4714"/>
                  </a:lnTo>
                  <a:lnTo>
                    <a:pt x="13194" y="4056"/>
                  </a:lnTo>
                  <a:lnTo>
                    <a:pt x="21600" y="4056"/>
                  </a:lnTo>
                  <a:lnTo>
                    <a:pt x="19834" y="2307"/>
                  </a:lnTo>
                  <a:lnTo>
                    <a:pt x="17565" y="833"/>
                  </a:lnTo>
                  <a:lnTo>
                    <a:pt x="15221" y="55"/>
                  </a:lnTo>
                  <a:lnTo>
                    <a:pt x="1282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9"/>
          <p:cNvGrpSpPr/>
          <p:nvPr/>
        </p:nvGrpSpPr>
        <p:grpSpPr>
          <a:xfrm>
            <a:off x="67541" y="2833493"/>
            <a:ext cx="398903" cy="170811"/>
            <a:chOff x="0" y="0"/>
            <a:chExt cx="398901" cy="170809"/>
          </a:xfrm>
        </p:grpSpPr>
        <p:sp>
          <p:nvSpPr>
            <p:cNvPr id="294" name="Google Shape;294;p9"/>
            <p:cNvSpPr/>
            <p:nvPr/>
          </p:nvSpPr>
          <p:spPr>
            <a:xfrm>
              <a:off x="0" y="0"/>
              <a:ext cx="359012" cy="170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5" y="5211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232067" y="36338"/>
              <a:ext cx="166834" cy="544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7"/>
                  </a:lnTo>
                  <a:lnTo>
                    <a:pt x="12233" y="9232"/>
                  </a:lnTo>
                  <a:lnTo>
                    <a:pt x="17789" y="20075"/>
                  </a:lnTo>
                  <a:lnTo>
                    <a:pt x="18623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3" y="18915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9"/>
          <p:cNvSpPr/>
          <p:nvPr/>
        </p:nvSpPr>
        <p:spPr>
          <a:xfrm>
            <a:off x="-1" y="3300260"/>
            <a:ext cx="188693" cy="3250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487" y="0"/>
                </a:moveTo>
                <a:lnTo>
                  <a:pt x="14761" y="131"/>
                </a:lnTo>
                <a:lnTo>
                  <a:pt x="14295" y="197"/>
                </a:lnTo>
                <a:lnTo>
                  <a:pt x="7723" y="1686"/>
                </a:lnTo>
                <a:lnTo>
                  <a:pt x="4671" y="2390"/>
                </a:lnTo>
                <a:lnTo>
                  <a:pt x="1632" y="3115"/>
                </a:lnTo>
                <a:lnTo>
                  <a:pt x="682" y="3289"/>
                </a:lnTo>
                <a:lnTo>
                  <a:pt x="0" y="3308"/>
                </a:lnTo>
                <a:lnTo>
                  <a:pt x="0" y="21600"/>
                </a:lnTo>
                <a:lnTo>
                  <a:pt x="335" y="21296"/>
                </a:lnTo>
                <a:lnTo>
                  <a:pt x="2122" y="19663"/>
                </a:lnTo>
                <a:lnTo>
                  <a:pt x="3887" y="18022"/>
                </a:lnTo>
                <a:lnTo>
                  <a:pt x="4486" y="17458"/>
                </a:lnTo>
                <a:lnTo>
                  <a:pt x="5149" y="17268"/>
                </a:lnTo>
                <a:lnTo>
                  <a:pt x="21600" y="16918"/>
                </a:lnTo>
                <a:lnTo>
                  <a:pt x="19687" y="15533"/>
                </a:lnTo>
                <a:lnTo>
                  <a:pt x="17857" y="14190"/>
                </a:lnTo>
                <a:lnTo>
                  <a:pt x="16027" y="12906"/>
                </a:lnTo>
                <a:lnTo>
                  <a:pt x="14114" y="11699"/>
                </a:lnTo>
                <a:lnTo>
                  <a:pt x="12470" y="10519"/>
                </a:lnTo>
                <a:lnTo>
                  <a:pt x="11589" y="9301"/>
                </a:lnTo>
                <a:lnTo>
                  <a:pt x="11495" y="7981"/>
                </a:lnTo>
                <a:lnTo>
                  <a:pt x="12217" y="6493"/>
                </a:lnTo>
                <a:lnTo>
                  <a:pt x="13183" y="4943"/>
                </a:lnTo>
                <a:lnTo>
                  <a:pt x="13980" y="3337"/>
                </a:lnTo>
                <a:lnTo>
                  <a:pt x="14713" y="1685"/>
                </a:lnTo>
                <a:lnTo>
                  <a:pt x="15487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297;p9"/>
          <p:cNvGrpSpPr/>
          <p:nvPr/>
        </p:nvGrpSpPr>
        <p:grpSpPr>
          <a:xfrm>
            <a:off x="2644423" y="4457610"/>
            <a:ext cx="702541" cy="347881"/>
            <a:chOff x="0" y="0"/>
            <a:chExt cx="702540" cy="347879"/>
          </a:xfrm>
        </p:grpSpPr>
        <p:sp>
          <p:nvSpPr>
            <p:cNvPr id="298" name="Google Shape;298;p9"/>
            <p:cNvSpPr/>
            <p:nvPr/>
          </p:nvSpPr>
          <p:spPr>
            <a:xfrm>
              <a:off x="0" y="0"/>
              <a:ext cx="543016" cy="3478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19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7" y="14898"/>
                  </a:lnTo>
                  <a:lnTo>
                    <a:pt x="3412" y="12309"/>
                  </a:lnTo>
                  <a:lnTo>
                    <a:pt x="4517" y="9947"/>
                  </a:lnTo>
                  <a:lnTo>
                    <a:pt x="5814" y="7842"/>
                  </a:lnTo>
                  <a:lnTo>
                    <a:pt x="7283" y="6025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8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366729" y="36122"/>
              <a:ext cx="335811" cy="1625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9" y="0"/>
                  </a:moveTo>
                  <a:lnTo>
                    <a:pt x="0" y="0"/>
                  </a:lnTo>
                  <a:lnTo>
                    <a:pt x="3276" y="231"/>
                  </a:lnTo>
                  <a:lnTo>
                    <a:pt x="6467" y="1434"/>
                  </a:lnTo>
                  <a:lnTo>
                    <a:pt x="9525" y="3565"/>
                  </a:lnTo>
                  <a:lnTo>
                    <a:pt x="12402" y="6585"/>
                  </a:lnTo>
                  <a:lnTo>
                    <a:pt x="15050" y="10452"/>
                  </a:lnTo>
                  <a:lnTo>
                    <a:pt x="17424" y="15125"/>
                  </a:lnTo>
                  <a:lnTo>
                    <a:pt x="19474" y="20563"/>
                  </a:lnTo>
                  <a:lnTo>
                    <a:pt x="19803" y="21243"/>
                  </a:lnTo>
                  <a:lnTo>
                    <a:pt x="20218" y="21596"/>
                  </a:lnTo>
                  <a:lnTo>
                    <a:pt x="20668" y="21600"/>
                  </a:lnTo>
                  <a:lnTo>
                    <a:pt x="21098" y="21235"/>
                  </a:lnTo>
                  <a:lnTo>
                    <a:pt x="21426" y="20556"/>
                  </a:lnTo>
                  <a:lnTo>
                    <a:pt x="21597" y="19698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9" y="7782"/>
                  </a:lnTo>
                  <a:lnTo>
                    <a:pt x="14618" y="3760"/>
                  </a:lnTo>
                  <a:lnTo>
                    <a:pt x="11875" y="465"/>
                  </a:lnTo>
                  <a:lnTo>
                    <a:pt x="1133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2802071" y="4630897"/>
            <a:ext cx="398908" cy="170797"/>
            <a:chOff x="0" y="0"/>
            <a:chExt cx="398907" cy="170796"/>
          </a:xfrm>
        </p:grpSpPr>
        <p:sp>
          <p:nvSpPr>
            <p:cNvPr id="301" name="Google Shape;301;p9"/>
            <p:cNvSpPr/>
            <p:nvPr/>
          </p:nvSpPr>
          <p:spPr>
            <a:xfrm>
              <a:off x="0" y="0"/>
              <a:ext cx="359018" cy="17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5"/>
                  </a:lnTo>
                  <a:lnTo>
                    <a:pt x="5584" y="5175"/>
                  </a:lnTo>
                  <a:lnTo>
                    <a:pt x="3443" y="8764"/>
                  </a:lnTo>
                  <a:lnTo>
                    <a:pt x="1604" y="13153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5"/>
                  </a:lnTo>
                  <a:lnTo>
                    <a:pt x="5825" y="10502"/>
                  </a:lnTo>
                  <a:lnTo>
                    <a:pt x="8295" y="7223"/>
                  </a:lnTo>
                  <a:lnTo>
                    <a:pt x="11055" y="5211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232050" y="36344"/>
              <a:ext cx="166857" cy="544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2"/>
                  </a:lnTo>
                  <a:lnTo>
                    <a:pt x="21529" y="16355"/>
                  </a:lnTo>
                  <a:lnTo>
                    <a:pt x="21600" y="13592"/>
                  </a:lnTo>
                  <a:lnTo>
                    <a:pt x="21328" y="10948"/>
                  </a:lnTo>
                  <a:lnTo>
                    <a:pt x="20725" y="8752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9"/>
          <p:cNvGrpSpPr/>
          <p:nvPr/>
        </p:nvGrpSpPr>
        <p:grpSpPr>
          <a:xfrm>
            <a:off x="1383735" y="4372643"/>
            <a:ext cx="702550" cy="347891"/>
            <a:chOff x="0" y="0"/>
            <a:chExt cx="702549" cy="347889"/>
          </a:xfrm>
        </p:grpSpPr>
        <p:sp>
          <p:nvSpPr>
            <p:cNvPr id="304" name="Google Shape;304;p9"/>
            <p:cNvSpPr/>
            <p:nvPr/>
          </p:nvSpPr>
          <p:spPr>
            <a:xfrm>
              <a:off x="0" y="0"/>
              <a:ext cx="543045" cy="3478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20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9"/>
                  </a:lnTo>
                  <a:lnTo>
                    <a:pt x="3413" y="12309"/>
                  </a:lnTo>
                  <a:lnTo>
                    <a:pt x="4518" y="9947"/>
                  </a:lnTo>
                  <a:lnTo>
                    <a:pt x="5814" y="7843"/>
                  </a:lnTo>
                  <a:lnTo>
                    <a:pt x="7283" y="6026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7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5" y="1275"/>
                  </a:lnTo>
                  <a:lnTo>
                    <a:pt x="18233" y="460"/>
                  </a:lnTo>
                  <a:lnTo>
                    <a:pt x="16278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366760" y="36128"/>
              <a:ext cx="335789" cy="1626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40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3"/>
                  </a:lnTo>
                  <a:lnTo>
                    <a:pt x="17423" y="15126"/>
                  </a:lnTo>
                  <a:lnTo>
                    <a:pt x="19473" y="20563"/>
                  </a:lnTo>
                  <a:lnTo>
                    <a:pt x="19802" y="21242"/>
                  </a:lnTo>
                  <a:lnTo>
                    <a:pt x="20218" y="21595"/>
                  </a:lnTo>
                  <a:lnTo>
                    <a:pt x="20667" y="21600"/>
                  </a:lnTo>
                  <a:lnTo>
                    <a:pt x="21098" y="21234"/>
                  </a:lnTo>
                  <a:lnTo>
                    <a:pt x="21427" y="20555"/>
                  </a:lnTo>
                  <a:lnTo>
                    <a:pt x="21597" y="19698"/>
                  </a:lnTo>
                  <a:lnTo>
                    <a:pt x="21600" y="18770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2"/>
                  </a:lnTo>
                  <a:lnTo>
                    <a:pt x="14618" y="3759"/>
                  </a:lnTo>
                  <a:lnTo>
                    <a:pt x="11874" y="464"/>
                  </a:lnTo>
                  <a:lnTo>
                    <a:pt x="113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9"/>
          <p:cNvGrpSpPr/>
          <p:nvPr/>
        </p:nvGrpSpPr>
        <p:grpSpPr>
          <a:xfrm>
            <a:off x="1541390" y="4545948"/>
            <a:ext cx="398909" cy="170804"/>
            <a:chOff x="0" y="0"/>
            <a:chExt cx="398907" cy="170803"/>
          </a:xfrm>
        </p:grpSpPr>
        <p:sp>
          <p:nvSpPr>
            <p:cNvPr id="307" name="Google Shape;307;p9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7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2"/>
                  </a:lnTo>
                  <a:lnTo>
                    <a:pt x="132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232057" y="36343"/>
              <a:ext cx="166850" cy="54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1"/>
                  </a:lnTo>
                  <a:lnTo>
                    <a:pt x="21529" y="16354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p9"/>
          <p:cNvGrpSpPr/>
          <p:nvPr/>
        </p:nvGrpSpPr>
        <p:grpSpPr>
          <a:xfrm>
            <a:off x="3804222" y="3924312"/>
            <a:ext cx="250928" cy="256923"/>
            <a:chOff x="0" y="0"/>
            <a:chExt cx="250926" cy="256922"/>
          </a:xfrm>
        </p:grpSpPr>
        <p:sp>
          <p:nvSpPr>
            <p:cNvPr id="310" name="Google Shape;310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8"/>
                  </a:lnTo>
                  <a:lnTo>
                    <a:pt x="8973" y="13857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9"/>
          <p:cNvGrpSpPr/>
          <p:nvPr/>
        </p:nvGrpSpPr>
        <p:grpSpPr>
          <a:xfrm>
            <a:off x="2882538" y="4549168"/>
            <a:ext cx="1689462" cy="1726730"/>
            <a:chOff x="0" y="0"/>
            <a:chExt cx="1689461" cy="1726729"/>
          </a:xfrm>
        </p:grpSpPr>
        <p:sp>
          <p:nvSpPr>
            <p:cNvPr id="314" name="Google Shape;314;p9"/>
            <p:cNvSpPr/>
            <p:nvPr/>
          </p:nvSpPr>
          <p:spPr>
            <a:xfrm>
              <a:off x="0" y="1550477"/>
              <a:ext cx="33338" cy="1762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8" y="0"/>
                  </a:moveTo>
                  <a:lnTo>
                    <a:pt x="302" y="6218"/>
                  </a:lnTo>
                  <a:lnTo>
                    <a:pt x="0" y="10388"/>
                  </a:lnTo>
                  <a:lnTo>
                    <a:pt x="102" y="12766"/>
                  </a:lnTo>
                  <a:lnTo>
                    <a:pt x="916" y="17512"/>
                  </a:lnTo>
                  <a:lnTo>
                    <a:pt x="6286" y="21600"/>
                  </a:lnTo>
                  <a:lnTo>
                    <a:pt x="11643" y="21600"/>
                  </a:lnTo>
                  <a:lnTo>
                    <a:pt x="17502" y="21528"/>
                  </a:lnTo>
                  <a:lnTo>
                    <a:pt x="21600" y="20644"/>
                  </a:lnTo>
                  <a:lnTo>
                    <a:pt x="21246" y="19617"/>
                  </a:lnTo>
                  <a:lnTo>
                    <a:pt x="20555" y="17329"/>
                  </a:lnTo>
                  <a:lnTo>
                    <a:pt x="20061" y="15022"/>
                  </a:lnTo>
                  <a:lnTo>
                    <a:pt x="19765" y="12705"/>
                  </a:lnTo>
                  <a:lnTo>
                    <a:pt x="19667" y="10388"/>
                  </a:lnTo>
                  <a:lnTo>
                    <a:pt x="19746" y="8262"/>
                  </a:lnTo>
                  <a:lnTo>
                    <a:pt x="19993" y="6115"/>
                  </a:lnTo>
                  <a:lnTo>
                    <a:pt x="20366" y="4110"/>
                  </a:lnTo>
                  <a:lnTo>
                    <a:pt x="20917" y="1995"/>
                  </a:lnTo>
                  <a:lnTo>
                    <a:pt x="21230" y="968"/>
                  </a:lnTo>
                  <a:lnTo>
                    <a:pt x="17074" y="90"/>
                  </a:lnTo>
                  <a:lnTo>
                    <a:pt x="11652" y="33"/>
                  </a:lnTo>
                  <a:lnTo>
                    <a:pt x="60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1074127" y="1553779"/>
              <a:ext cx="176468" cy="313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7" y="0"/>
                  </a:moveTo>
                  <a:lnTo>
                    <a:pt x="98" y="4545"/>
                  </a:lnTo>
                  <a:lnTo>
                    <a:pt x="0" y="16084"/>
                  </a:lnTo>
                  <a:lnTo>
                    <a:pt x="790" y="20979"/>
                  </a:lnTo>
                  <a:lnTo>
                    <a:pt x="2661" y="21477"/>
                  </a:lnTo>
                  <a:lnTo>
                    <a:pt x="3513" y="21600"/>
                  </a:lnTo>
                  <a:lnTo>
                    <a:pt x="4373" y="21600"/>
                  </a:lnTo>
                  <a:lnTo>
                    <a:pt x="12192" y="18390"/>
                  </a:lnTo>
                  <a:lnTo>
                    <a:pt x="20045" y="8820"/>
                  </a:lnTo>
                  <a:lnTo>
                    <a:pt x="21600" y="1425"/>
                  </a:lnTo>
                  <a:lnTo>
                    <a:pt x="21553" y="508"/>
                  </a:lnTo>
                  <a:lnTo>
                    <a:pt x="6190" y="508"/>
                  </a:lnTo>
                  <a:lnTo>
                    <a:pt x="1993" y="376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1124700" y="1535123"/>
              <a:ext cx="125511" cy="19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19" y="0"/>
                  </a:moveTo>
                  <a:lnTo>
                    <a:pt x="18029" y="2561"/>
                  </a:lnTo>
                  <a:lnTo>
                    <a:pt x="12008" y="12165"/>
                  </a:lnTo>
                  <a:lnTo>
                    <a:pt x="5984" y="185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66" y="5134"/>
                  </a:lnTo>
                  <a:lnTo>
                    <a:pt x="1941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804354" y="1449779"/>
              <a:ext cx="161012" cy="103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7" y="0"/>
                  </a:moveTo>
                  <a:lnTo>
                    <a:pt x="1332" y="299"/>
                  </a:lnTo>
                  <a:lnTo>
                    <a:pt x="0" y="3110"/>
                  </a:lnTo>
                  <a:lnTo>
                    <a:pt x="194" y="5089"/>
                  </a:lnTo>
                  <a:lnTo>
                    <a:pt x="5390" y="10737"/>
                  </a:lnTo>
                  <a:lnTo>
                    <a:pt x="14126" y="18375"/>
                  </a:lnTo>
                  <a:lnTo>
                    <a:pt x="19043" y="21600"/>
                  </a:lnTo>
                  <a:lnTo>
                    <a:pt x="20102" y="21600"/>
                  </a:lnTo>
                  <a:lnTo>
                    <a:pt x="20869" y="20844"/>
                  </a:lnTo>
                  <a:lnTo>
                    <a:pt x="21600" y="17982"/>
                  </a:lnTo>
                  <a:lnTo>
                    <a:pt x="21089" y="16144"/>
                  </a:lnTo>
                  <a:lnTo>
                    <a:pt x="20043" y="15498"/>
                  </a:lnTo>
                  <a:lnTo>
                    <a:pt x="15868" y="12659"/>
                  </a:lnTo>
                  <a:lnTo>
                    <a:pt x="11712" y="9294"/>
                  </a:lnTo>
                  <a:lnTo>
                    <a:pt x="7589" y="5415"/>
                  </a:lnTo>
                  <a:lnTo>
                    <a:pt x="3515" y="1034"/>
                  </a:lnTo>
                  <a:lnTo>
                    <a:pt x="260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1349057" y="1375001"/>
              <a:ext cx="138495" cy="1330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58" y="0"/>
                  </a:moveTo>
                  <a:lnTo>
                    <a:pt x="17686" y="291"/>
                  </a:lnTo>
                  <a:lnTo>
                    <a:pt x="16951" y="1414"/>
                  </a:lnTo>
                  <a:lnTo>
                    <a:pt x="13680" y="5902"/>
                  </a:lnTo>
                  <a:lnTo>
                    <a:pt x="9992" y="10015"/>
                  </a:lnTo>
                  <a:lnTo>
                    <a:pt x="5901" y="13740"/>
                  </a:lnTo>
                  <a:lnTo>
                    <a:pt x="1420" y="17064"/>
                  </a:lnTo>
                  <a:lnTo>
                    <a:pt x="319" y="17797"/>
                  </a:lnTo>
                  <a:lnTo>
                    <a:pt x="0" y="19323"/>
                  </a:lnTo>
                  <a:lnTo>
                    <a:pt x="1157" y="21200"/>
                  </a:lnTo>
                  <a:lnTo>
                    <a:pt x="1921" y="21600"/>
                  </a:lnTo>
                  <a:lnTo>
                    <a:pt x="3138" y="21600"/>
                  </a:lnTo>
                  <a:lnTo>
                    <a:pt x="8846" y="17598"/>
                  </a:lnTo>
                  <a:lnTo>
                    <a:pt x="17305" y="9071"/>
                  </a:lnTo>
                  <a:lnTo>
                    <a:pt x="21600" y="3063"/>
                  </a:lnTo>
                  <a:lnTo>
                    <a:pt x="21321" y="1531"/>
                  </a:lnTo>
                  <a:lnTo>
                    <a:pt x="1915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16967" y="1261857"/>
              <a:ext cx="64085" cy="174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33" y="0"/>
                  </a:moveTo>
                  <a:lnTo>
                    <a:pt x="7887" y="6060"/>
                  </a:lnTo>
                  <a:lnTo>
                    <a:pt x="2613" y="14985"/>
                  </a:lnTo>
                  <a:lnTo>
                    <a:pt x="0" y="20438"/>
                  </a:lnTo>
                  <a:lnTo>
                    <a:pt x="1883" y="21405"/>
                  </a:lnTo>
                  <a:lnTo>
                    <a:pt x="4953" y="21594"/>
                  </a:lnTo>
                  <a:lnTo>
                    <a:pt x="5235" y="21600"/>
                  </a:lnTo>
                  <a:lnTo>
                    <a:pt x="7970" y="21600"/>
                  </a:lnTo>
                  <a:lnTo>
                    <a:pt x="10141" y="20949"/>
                  </a:lnTo>
                  <a:lnTo>
                    <a:pt x="10556" y="20027"/>
                  </a:lnTo>
                  <a:lnTo>
                    <a:pt x="12667" y="15689"/>
                  </a:lnTo>
                  <a:lnTo>
                    <a:pt x="15095" y="11323"/>
                  </a:lnTo>
                  <a:lnTo>
                    <a:pt x="17832" y="6945"/>
                  </a:lnTo>
                  <a:lnTo>
                    <a:pt x="20868" y="2570"/>
                  </a:lnTo>
                  <a:lnTo>
                    <a:pt x="21600" y="1566"/>
                  </a:lnTo>
                  <a:lnTo>
                    <a:pt x="19982" y="535"/>
                  </a:lnTo>
                  <a:lnTo>
                    <a:pt x="145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604329" y="1238972"/>
              <a:ext cx="125706" cy="145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9" y="0"/>
                  </a:moveTo>
                  <a:lnTo>
                    <a:pt x="286" y="1425"/>
                  </a:lnTo>
                  <a:lnTo>
                    <a:pt x="0" y="2827"/>
                  </a:lnTo>
                  <a:lnTo>
                    <a:pt x="827" y="3842"/>
                  </a:lnTo>
                  <a:lnTo>
                    <a:pt x="8603" y="12747"/>
                  </a:lnTo>
                  <a:lnTo>
                    <a:pt x="16806" y="20887"/>
                  </a:lnTo>
                  <a:lnTo>
                    <a:pt x="18015" y="21600"/>
                  </a:lnTo>
                  <a:lnTo>
                    <a:pt x="19350" y="21600"/>
                  </a:lnTo>
                  <a:lnTo>
                    <a:pt x="19989" y="21399"/>
                  </a:lnTo>
                  <a:lnTo>
                    <a:pt x="21545" y="20146"/>
                  </a:lnTo>
                  <a:lnTo>
                    <a:pt x="21600" y="18722"/>
                  </a:lnTo>
                  <a:lnTo>
                    <a:pt x="20616" y="17816"/>
                  </a:lnTo>
                  <a:lnTo>
                    <a:pt x="16590" y="13966"/>
                  </a:lnTo>
                  <a:lnTo>
                    <a:pt x="12653" y="9914"/>
                  </a:lnTo>
                  <a:lnTo>
                    <a:pt x="8818" y="5674"/>
                  </a:lnTo>
                  <a:lnTo>
                    <a:pt x="5098" y="1262"/>
                  </a:lnTo>
                  <a:lnTo>
                    <a:pt x="4271" y="246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1510919" y="1099018"/>
              <a:ext cx="44324" cy="175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21" y="0"/>
                  </a:moveTo>
                  <a:lnTo>
                    <a:pt x="13331" y="39"/>
                  </a:lnTo>
                  <a:lnTo>
                    <a:pt x="9252" y="99"/>
                  </a:lnTo>
                  <a:lnTo>
                    <a:pt x="6133" y="982"/>
                  </a:lnTo>
                  <a:lnTo>
                    <a:pt x="6368" y="2013"/>
                  </a:lnTo>
                  <a:lnTo>
                    <a:pt x="6557" y="2984"/>
                  </a:lnTo>
                  <a:lnTo>
                    <a:pt x="6695" y="3956"/>
                  </a:lnTo>
                  <a:lnTo>
                    <a:pt x="6774" y="4873"/>
                  </a:lnTo>
                  <a:lnTo>
                    <a:pt x="6808" y="5891"/>
                  </a:lnTo>
                  <a:lnTo>
                    <a:pt x="6437" y="9363"/>
                  </a:lnTo>
                  <a:lnTo>
                    <a:pt x="5329" y="12764"/>
                  </a:lnTo>
                  <a:lnTo>
                    <a:pt x="3489" y="16082"/>
                  </a:lnTo>
                  <a:lnTo>
                    <a:pt x="922" y="19306"/>
                  </a:lnTo>
                  <a:lnTo>
                    <a:pt x="0" y="20313"/>
                  </a:lnTo>
                  <a:lnTo>
                    <a:pt x="2469" y="21317"/>
                  </a:lnTo>
                  <a:lnTo>
                    <a:pt x="7012" y="21584"/>
                  </a:lnTo>
                  <a:lnTo>
                    <a:pt x="7581" y="21600"/>
                  </a:lnTo>
                  <a:lnTo>
                    <a:pt x="11499" y="21600"/>
                  </a:lnTo>
                  <a:lnTo>
                    <a:pt x="18067" y="16722"/>
                  </a:lnTo>
                  <a:lnTo>
                    <a:pt x="21205" y="9577"/>
                  </a:lnTo>
                  <a:lnTo>
                    <a:pt x="21600" y="5891"/>
                  </a:lnTo>
                  <a:lnTo>
                    <a:pt x="21571" y="4873"/>
                  </a:lnTo>
                  <a:lnTo>
                    <a:pt x="21484" y="3850"/>
                  </a:lnTo>
                  <a:lnTo>
                    <a:pt x="21339" y="2824"/>
                  </a:lnTo>
                  <a:lnTo>
                    <a:pt x="21136" y="1798"/>
                  </a:lnTo>
                  <a:lnTo>
                    <a:pt x="20907" y="769"/>
                  </a:lnTo>
                  <a:lnTo>
                    <a:pt x="1752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91160" y="988109"/>
              <a:ext cx="91276" cy="166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90" y="0"/>
                  </a:moveTo>
                  <a:lnTo>
                    <a:pt x="11492" y="4602"/>
                  </a:lnTo>
                  <a:lnTo>
                    <a:pt x="4555" y="13445"/>
                  </a:lnTo>
                  <a:lnTo>
                    <a:pt x="685" y="18956"/>
                  </a:lnTo>
                  <a:lnTo>
                    <a:pt x="0" y="19974"/>
                  </a:lnTo>
                  <a:lnTo>
                    <a:pt x="953" y="21103"/>
                  </a:lnTo>
                  <a:lnTo>
                    <a:pt x="3225" y="21562"/>
                  </a:lnTo>
                  <a:lnTo>
                    <a:pt x="3643" y="21600"/>
                  </a:lnTo>
                  <a:lnTo>
                    <a:pt x="5518" y="21600"/>
                  </a:lnTo>
                  <a:lnTo>
                    <a:pt x="6894" y="21108"/>
                  </a:lnTo>
                  <a:lnTo>
                    <a:pt x="7426" y="20312"/>
                  </a:lnTo>
                  <a:lnTo>
                    <a:pt x="11219" y="14913"/>
                  </a:lnTo>
                  <a:lnTo>
                    <a:pt x="14794" y="10207"/>
                  </a:lnTo>
                  <a:lnTo>
                    <a:pt x="18012" y="6253"/>
                  </a:lnTo>
                  <a:lnTo>
                    <a:pt x="20734" y="3105"/>
                  </a:lnTo>
                  <a:lnTo>
                    <a:pt x="21600" y="2130"/>
                  </a:lnTo>
                  <a:lnTo>
                    <a:pt x="20861" y="952"/>
                  </a:lnTo>
                  <a:lnTo>
                    <a:pt x="1729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522084" y="969249"/>
              <a:ext cx="44464" cy="175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5" y="0"/>
                  </a:moveTo>
                  <a:lnTo>
                    <a:pt x="3208" y="61"/>
                  </a:lnTo>
                  <a:lnTo>
                    <a:pt x="0" y="920"/>
                  </a:lnTo>
                  <a:lnTo>
                    <a:pt x="105" y="1949"/>
                  </a:lnTo>
                  <a:lnTo>
                    <a:pt x="2166" y="10835"/>
                  </a:lnTo>
                  <a:lnTo>
                    <a:pt x="6416" y="20002"/>
                  </a:lnTo>
                  <a:lnTo>
                    <a:pt x="10100" y="21600"/>
                  </a:lnTo>
                  <a:lnTo>
                    <a:pt x="14060" y="21600"/>
                  </a:lnTo>
                  <a:lnTo>
                    <a:pt x="14418" y="21594"/>
                  </a:lnTo>
                  <a:lnTo>
                    <a:pt x="18805" y="21431"/>
                  </a:lnTo>
                  <a:lnTo>
                    <a:pt x="21600" y="20484"/>
                  </a:lnTo>
                  <a:lnTo>
                    <a:pt x="21014" y="19464"/>
                  </a:lnTo>
                  <a:lnTo>
                    <a:pt x="18672" y="14961"/>
                  </a:lnTo>
                  <a:lnTo>
                    <a:pt x="16862" y="10514"/>
                  </a:lnTo>
                  <a:lnTo>
                    <a:pt x="15588" y="6138"/>
                  </a:lnTo>
                  <a:lnTo>
                    <a:pt x="14856" y="1847"/>
                  </a:lnTo>
                  <a:lnTo>
                    <a:pt x="14739" y="817"/>
                  </a:lnTo>
                  <a:lnTo>
                    <a:pt x="112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1441437" y="819326"/>
              <a:ext cx="89345" cy="1671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52" y="0"/>
                  </a:moveTo>
                  <a:lnTo>
                    <a:pt x="675" y="1019"/>
                  </a:lnTo>
                  <a:lnTo>
                    <a:pt x="0" y="2209"/>
                  </a:lnTo>
                  <a:lnTo>
                    <a:pt x="952" y="3164"/>
                  </a:lnTo>
                  <a:lnTo>
                    <a:pt x="4835" y="7309"/>
                  </a:lnTo>
                  <a:lnTo>
                    <a:pt x="8310" y="11539"/>
                  </a:lnTo>
                  <a:lnTo>
                    <a:pt x="11365" y="15839"/>
                  </a:lnTo>
                  <a:lnTo>
                    <a:pt x="13989" y="20192"/>
                  </a:lnTo>
                  <a:lnTo>
                    <a:pt x="14458" y="21047"/>
                  </a:lnTo>
                  <a:lnTo>
                    <a:pt x="15920" y="21600"/>
                  </a:lnTo>
                  <a:lnTo>
                    <a:pt x="17848" y="21600"/>
                  </a:lnTo>
                  <a:lnTo>
                    <a:pt x="18195" y="21575"/>
                  </a:lnTo>
                  <a:lnTo>
                    <a:pt x="20485" y="21216"/>
                  </a:lnTo>
                  <a:lnTo>
                    <a:pt x="21600" y="20126"/>
                  </a:lnTo>
                  <a:lnTo>
                    <a:pt x="21029" y="19086"/>
                  </a:lnTo>
                  <a:lnTo>
                    <a:pt x="15104" y="10057"/>
                  </a:lnTo>
                  <a:lnTo>
                    <a:pt x="7430" y="1319"/>
                  </a:lnTo>
                  <a:lnTo>
                    <a:pt x="6475" y="363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229539" y="759102"/>
              <a:ext cx="130113" cy="1410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06" y="0"/>
                  </a:moveTo>
                  <a:lnTo>
                    <a:pt x="12934" y="4877"/>
                  </a:lnTo>
                  <a:lnTo>
                    <a:pt x="4836" y="13341"/>
                  </a:lnTo>
                  <a:lnTo>
                    <a:pt x="0" y="18831"/>
                  </a:lnTo>
                  <a:lnTo>
                    <a:pt x="179" y="20295"/>
                  </a:lnTo>
                  <a:lnTo>
                    <a:pt x="1733" y="21435"/>
                  </a:lnTo>
                  <a:lnTo>
                    <a:pt x="2285" y="21600"/>
                  </a:lnTo>
                  <a:lnTo>
                    <a:pt x="3578" y="21600"/>
                  </a:lnTo>
                  <a:lnTo>
                    <a:pt x="4312" y="21299"/>
                  </a:lnTo>
                  <a:lnTo>
                    <a:pt x="4811" y="20721"/>
                  </a:lnTo>
                  <a:lnTo>
                    <a:pt x="8697" y="16329"/>
                  </a:lnTo>
                  <a:lnTo>
                    <a:pt x="12637" y="12100"/>
                  </a:lnTo>
                  <a:lnTo>
                    <a:pt x="16617" y="8049"/>
                  </a:lnTo>
                  <a:lnTo>
                    <a:pt x="20624" y="4190"/>
                  </a:lnTo>
                  <a:lnTo>
                    <a:pt x="21600" y="3276"/>
                  </a:lnTo>
                  <a:lnTo>
                    <a:pt x="21587" y="1804"/>
                  </a:lnTo>
                  <a:lnTo>
                    <a:pt x="1960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527583" y="680286"/>
              <a:ext cx="61990" cy="1742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31" y="0"/>
                  </a:moveTo>
                  <a:lnTo>
                    <a:pt x="7292" y="5895"/>
                  </a:lnTo>
                  <a:lnTo>
                    <a:pt x="2141" y="14880"/>
                  </a:lnTo>
                  <a:lnTo>
                    <a:pt x="0" y="20531"/>
                  </a:lnTo>
                  <a:lnTo>
                    <a:pt x="2075" y="21466"/>
                  </a:lnTo>
                  <a:lnTo>
                    <a:pt x="4978" y="21587"/>
                  </a:lnTo>
                  <a:lnTo>
                    <a:pt x="5394" y="21600"/>
                  </a:lnTo>
                  <a:lnTo>
                    <a:pt x="8249" y="21600"/>
                  </a:lnTo>
                  <a:lnTo>
                    <a:pt x="10532" y="20896"/>
                  </a:lnTo>
                  <a:lnTo>
                    <a:pt x="10847" y="19938"/>
                  </a:lnTo>
                  <a:lnTo>
                    <a:pt x="12584" y="15479"/>
                  </a:lnTo>
                  <a:lnTo>
                    <a:pt x="14823" y="11099"/>
                  </a:lnTo>
                  <a:lnTo>
                    <a:pt x="17552" y="6812"/>
                  </a:lnTo>
                  <a:lnTo>
                    <a:pt x="20763" y="2633"/>
                  </a:lnTo>
                  <a:lnTo>
                    <a:pt x="21600" y="1639"/>
                  </a:lnTo>
                  <a:lnTo>
                    <a:pt x="20002" y="590"/>
                  </a:lnTo>
                  <a:lnTo>
                    <a:pt x="144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434441" y="582153"/>
              <a:ext cx="156338" cy="1119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33" y="0"/>
                  </a:moveTo>
                  <a:lnTo>
                    <a:pt x="13874" y="4175"/>
                  </a:lnTo>
                  <a:lnTo>
                    <a:pt x="5293" y="11989"/>
                  </a:lnTo>
                  <a:lnTo>
                    <a:pt x="167" y="17347"/>
                  </a:lnTo>
                  <a:lnTo>
                    <a:pt x="0" y="19184"/>
                  </a:lnTo>
                  <a:lnTo>
                    <a:pt x="1123" y="21208"/>
                  </a:lnTo>
                  <a:lnTo>
                    <a:pt x="1742" y="21600"/>
                  </a:lnTo>
                  <a:lnTo>
                    <a:pt x="2818" y="21600"/>
                  </a:lnTo>
                  <a:lnTo>
                    <a:pt x="3269" y="21399"/>
                  </a:lnTo>
                  <a:lnTo>
                    <a:pt x="3652" y="20985"/>
                  </a:lnTo>
                  <a:lnTo>
                    <a:pt x="7720" y="16765"/>
                  </a:lnTo>
                  <a:lnTo>
                    <a:pt x="11843" y="12838"/>
                  </a:lnTo>
                  <a:lnTo>
                    <a:pt x="16006" y="9219"/>
                  </a:lnTo>
                  <a:lnTo>
                    <a:pt x="20194" y="5919"/>
                  </a:lnTo>
                  <a:lnTo>
                    <a:pt x="21214" y="5158"/>
                  </a:lnTo>
                  <a:lnTo>
                    <a:pt x="21600" y="3381"/>
                  </a:lnTo>
                  <a:lnTo>
                    <a:pt x="20507" y="529"/>
                  </a:lnTo>
                  <a:lnTo>
                    <a:pt x="192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1251661" y="602740"/>
              <a:ext cx="143079" cy="1283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3" y="0"/>
                  </a:moveTo>
                  <a:lnTo>
                    <a:pt x="1294" y="395"/>
                  </a:lnTo>
                  <a:lnTo>
                    <a:pt x="0" y="2824"/>
                  </a:lnTo>
                  <a:lnTo>
                    <a:pt x="357" y="4391"/>
                  </a:lnTo>
                  <a:lnTo>
                    <a:pt x="1446" y="5112"/>
                  </a:lnTo>
                  <a:lnTo>
                    <a:pt x="4301" y="7080"/>
                  </a:lnTo>
                  <a:lnTo>
                    <a:pt x="10550" y="12551"/>
                  </a:lnTo>
                  <a:lnTo>
                    <a:pt x="15103" y="17877"/>
                  </a:lnTo>
                  <a:lnTo>
                    <a:pt x="17723" y="21288"/>
                  </a:lnTo>
                  <a:lnTo>
                    <a:pt x="18375" y="21600"/>
                  </a:lnTo>
                  <a:lnTo>
                    <a:pt x="19549" y="21600"/>
                  </a:lnTo>
                  <a:lnTo>
                    <a:pt x="20068" y="21408"/>
                  </a:lnTo>
                  <a:lnTo>
                    <a:pt x="21468" y="20106"/>
                  </a:lnTo>
                  <a:lnTo>
                    <a:pt x="21600" y="18494"/>
                  </a:lnTo>
                  <a:lnTo>
                    <a:pt x="20789" y="17410"/>
                  </a:lnTo>
                  <a:lnTo>
                    <a:pt x="16154" y="11617"/>
                  </a:lnTo>
                  <a:lnTo>
                    <a:pt x="11137" y="6151"/>
                  </a:lnTo>
                  <a:lnTo>
                    <a:pt x="3787" y="721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609739" y="424089"/>
              <a:ext cx="113920" cy="15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17" y="0"/>
                  </a:moveTo>
                  <a:lnTo>
                    <a:pt x="11826" y="5228"/>
                  </a:lnTo>
                  <a:lnTo>
                    <a:pt x="4124" y="13951"/>
                  </a:lnTo>
                  <a:lnTo>
                    <a:pt x="0" y="19523"/>
                  </a:lnTo>
                  <a:lnTo>
                    <a:pt x="547" y="20811"/>
                  </a:lnTo>
                  <a:lnTo>
                    <a:pt x="2382" y="21521"/>
                  </a:lnTo>
                  <a:lnTo>
                    <a:pt x="2834" y="21600"/>
                  </a:lnTo>
                  <a:lnTo>
                    <a:pt x="4323" y="21600"/>
                  </a:lnTo>
                  <a:lnTo>
                    <a:pt x="5324" y="21182"/>
                  </a:lnTo>
                  <a:lnTo>
                    <a:pt x="5837" y="20455"/>
                  </a:lnTo>
                  <a:lnTo>
                    <a:pt x="9090" y="16108"/>
                  </a:lnTo>
                  <a:lnTo>
                    <a:pt x="12644" y="11862"/>
                  </a:lnTo>
                  <a:lnTo>
                    <a:pt x="16487" y="7732"/>
                  </a:lnTo>
                  <a:lnTo>
                    <a:pt x="20606" y="3732"/>
                  </a:lnTo>
                  <a:lnTo>
                    <a:pt x="21600" y="2814"/>
                  </a:lnTo>
                  <a:lnTo>
                    <a:pt x="21400" y="1470"/>
                  </a:lnTo>
                  <a:lnTo>
                    <a:pt x="1891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690791" y="501699"/>
              <a:ext cx="175680" cy="57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46" y="0"/>
                  </a:moveTo>
                  <a:lnTo>
                    <a:pt x="14994" y="1578"/>
                  </a:lnTo>
                  <a:lnTo>
                    <a:pt x="5987" y="6680"/>
                  </a:lnTo>
                  <a:lnTo>
                    <a:pt x="561" y="11282"/>
                  </a:lnTo>
                  <a:lnTo>
                    <a:pt x="0" y="14478"/>
                  </a:lnTo>
                  <a:lnTo>
                    <a:pt x="539" y="19997"/>
                  </a:lnTo>
                  <a:lnTo>
                    <a:pt x="1280" y="21600"/>
                  </a:lnTo>
                  <a:lnTo>
                    <a:pt x="2259" y="21600"/>
                  </a:lnTo>
                  <a:lnTo>
                    <a:pt x="2441" y="21523"/>
                  </a:lnTo>
                  <a:lnTo>
                    <a:pt x="2620" y="21360"/>
                  </a:lnTo>
                  <a:lnTo>
                    <a:pt x="6862" y="17832"/>
                  </a:lnTo>
                  <a:lnTo>
                    <a:pt x="11149" y="15027"/>
                  </a:lnTo>
                  <a:lnTo>
                    <a:pt x="15466" y="12954"/>
                  </a:lnTo>
                  <a:lnTo>
                    <a:pt x="19798" y="11623"/>
                  </a:lnTo>
                  <a:lnTo>
                    <a:pt x="20826" y="11397"/>
                  </a:lnTo>
                  <a:lnTo>
                    <a:pt x="21600" y="8648"/>
                  </a:lnTo>
                  <a:lnTo>
                    <a:pt x="21452" y="2332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979805" y="506537"/>
              <a:ext cx="174486" cy="668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56" y="0"/>
                  </a:moveTo>
                  <a:lnTo>
                    <a:pt x="299" y="1851"/>
                  </a:lnTo>
                  <a:lnTo>
                    <a:pt x="0" y="7214"/>
                  </a:lnTo>
                  <a:lnTo>
                    <a:pt x="712" y="9705"/>
                  </a:lnTo>
                  <a:lnTo>
                    <a:pt x="1739" y="10098"/>
                  </a:lnTo>
                  <a:lnTo>
                    <a:pt x="6036" y="12030"/>
                  </a:lnTo>
                  <a:lnTo>
                    <a:pt x="10330" y="14548"/>
                  </a:lnTo>
                  <a:lnTo>
                    <a:pt x="14606" y="17646"/>
                  </a:lnTo>
                  <a:lnTo>
                    <a:pt x="18849" y="21313"/>
                  </a:lnTo>
                  <a:lnTo>
                    <a:pt x="19058" y="21506"/>
                  </a:lnTo>
                  <a:lnTo>
                    <a:pt x="19272" y="21600"/>
                  </a:lnTo>
                  <a:lnTo>
                    <a:pt x="20253" y="21600"/>
                  </a:lnTo>
                  <a:lnTo>
                    <a:pt x="20977" y="20353"/>
                  </a:lnTo>
                  <a:lnTo>
                    <a:pt x="21600" y="15798"/>
                  </a:lnTo>
                  <a:lnTo>
                    <a:pt x="21092" y="12991"/>
                  </a:lnTo>
                  <a:lnTo>
                    <a:pt x="15696" y="8257"/>
                  </a:lnTo>
                  <a:lnTo>
                    <a:pt x="6763" y="2402"/>
                  </a:lnTo>
                  <a:lnTo>
                    <a:pt x="2281" y="38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790409" y="232205"/>
              <a:ext cx="150928" cy="1194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66" y="0"/>
                  </a:moveTo>
                  <a:lnTo>
                    <a:pt x="13450" y="4589"/>
                  </a:lnTo>
                  <a:lnTo>
                    <a:pt x="4955" y="12590"/>
                  </a:lnTo>
                  <a:lnTo>
                    <a:pt x="93" y="17784"/>
                  </a:lnTo>
                  <a:lnTo>
                    <a:pt x="0" y="19521"/>
                  </a:lnTo>
                  <a:lnTo>
                    <a:pt x="1218" y="21283"/>
                  </a:lnTo>
                  <a:lnTo>
                    <a:pt x="1821" y="21600"/>
                  </a:lnTo>
                  <a:lnTo>
                    <a:pt x="2932" y="21600"/>
                  </a:lnTo>
                  <a:lnTo>
                    <a:pt x="3441" y="21377"/>
                  </a:lnTo>
                  <a:lnTo>
                    <a:pt x="3853" y="20922"/>
                  </a:lnTo>
                  <a:lnTo>
                    <a:pt x="7687" y="16859"/>
                  </a:lnTo>
                  <a:lnTo>
                    <a:pt x="11714" y="12915"/>
                  </a:lnTo>
                  <a:lnTo>
                    <a:pt x="15921" y="9106"/>
                  </a:lnTo>
                  <a:lnTo>
                    <a:pt x="20291" y="5442"/>
                  </a:lnTo>
                  <a:lnTo>
                    <a:pt x="21302" y="4629"/>
                  </a:lnTo>
                  <a:lnTo>
                    <a:pt x="21600" y="2931"/>
                  </a:lnTo>
                  <a:lnTo>
                    <a:pt x="20310" y="374"/>
                  </a:lnTo>
                  <a:lnTo>
                    <a:pt x="189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1034313" y="106373"/>
              <a:ext cx="169165" cy="87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66" y="0"/>
                  </a:moveTo>
                  <a:lnTo>
                    <a:pt x="14247" y="3913"/>
                  </a:lnTo>
                  <a:lnTo>
                    <a:pt x="5539" y="10834"/>
                  </a:lnTo>
                  <a:lnTo>
                    <a:pt x="412" y="15394"/>
                  </a:lnTo>
                  <a:lnTo>
                    <a:pt x="0" y="17613"/>
                  </a:lnTo>
                  <a:lnTo>
                    <a:pt x="793" y="20818"/>
                  </a:lnTo>
                  <a:lnTo>
                    <a:pt x="1487" y="21600"/>
                  </a:lnTo>
                  <a:lnTo>
                    <a:pt x="2492" y="21600"/>
                  </a:lnTo>
                  <a:lnTo>
                    <a:pt x="2775" y="21482"/>
                  </a:lnTo>
                  <a:lnTo>
                    <a:pt x="3044" y="21238"/>
                  </a:lnTo>
                  <a:lnTo>
                    <a:pt x="7116" y="17643"/>
                  </a:lnTo>
                  <a:lnTo>
                    <a:pt x="11321" y="14181"/>
                  </a:lnTo>
                  <a:lnTo>
                    <a:pt x="15643" y="10865"/>
                  </a:lnTo>
                  <a:lnTo>
                    <a:pt x="20068" y="7706"/>
                  </a:lnTo>
                  <a:lnTo>
                    <a:pt x="21076" y="7014"/>
                  </a:lnTo>
                  <a:lnTo>
                    <a:pt x="21600" y="4879"/>
                  </a:lnTo>
                  <a:lnTo>
                    <a:pt x="20880" y="1007"/>
                  </a:lnTo>
                  <a:lnTo>
                    <a:pt x="197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1308785" y="31137"/>
              <a:ext cx="175503" cy="642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4698" y="3041"/>
                  </a:lnTo>
                  <a:lnTo>
                    <a:pt x="5870" y="8566"/>
                  </a:lnTo>
                  <a:lnTo>
                    <a:pt x="592" y="12302"/>
                  </a:lnTo>
                  <a:lnTo>
                    <a:pt x="0" y="15097"/>
                  </a:lnTo>
                  <a:lnTo>
                    <a:pt x="488" y="20098"/>
                  </a:lnTo>
                  <a:lnTo>
                    <a:pt x="1244" y="21600"/>
                  </a:lnTo>
                  <a:lnTo>
                    <a:pt x="2227" y="21600"/>
                  </a:lnTo>
                  <a:lnTo>
                    <a:pt x="2391" y="21544"/>
                  </a:lnTo>
                  <a:lnTo>
                    <a:pt x="6771" y="18467"/>
                  </a:lnTo>
                  <a:lnTo>
                    <a:pt x="11083" y="15661"/>
                  </a:lnTo>
                  <a:lnTo>
                    <a:pt x="15473" y="13022"/>
                  </a:lnTo>
                  <a:lnTo>
                    <a:pt x="20939" y="10023"/>
                  </a:lnTo>
                  <a:lnTo>
                    <a:pt x="21600" y="7344"/>
                  </a:lnTo>
                  <a:lnTo>
                    <a:pt x="21208" y="1822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1595691" y="0"/>
              <a:ext cx="93770" cy="394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941" y="385"/>
                  </a:lnTo>
                  <a:lnTo>
                    <a:pt x="11553" y="2600"/>
                  </a:lnTo>
                  <a:lnTo>
                    <a:pt x="1346" y="5668"/>
                  </a:lnTo>
                  <a:lnTo>
                    <a:pt x="0" y="9837"/>
                  </a:lnTo>
                  <a:lnTo>
                    <a:pt x="486" y="18564"/>
                  </a:lnTo>
                  <a:lnTo>
                    <a:pt x="1989" y="21600"/>
                  </a:lnTo>
                  <a:lnTo>
                    <a:pt x="3867" y="21600"/>
                  </a:lnTo>
                  <a:lnTo>
                    <a:pt x="4023" y="21572"/>
                  </a:lnTo>
                  <a:lnTo>
                    <a:pt x="12377" y="19093"/>
                  </a:lnTo>
                  <a:lnTo>
                    <a:pt x="20670" y="16902"/>
                  </a:lnTo>
                  <a:lnTo>
                    <a:pt x="21600" y="1668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9"/>
          <p:cNvGrpSpPr/>
          <p:nvPr/>
        </p:nvGrpSpPr>
        <p:grpSpPr>
          <a:xfrm>
            <a:off x="3093728" y="5928809"/>
            <a:ext cx="250928" cy="256923"/>
            <a:chOff x="0" y="0"/>
            <a:chExt cx="250926" cy="256922"/>
          </a:xfrm>
        </p:grpSpPr>
        <p:sp>
          <p:nvSpPr>
            <p:cNvPr id="337" name="Google Shape;337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3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" name="Google Shape;340;p9"/>
          <p:cNvGrpSpPr/>
          <p:nvPr/>
        </p:nvGrpSpPr>
        <p:grpSpPr>
          <a:xfrm>
            <a:off x="1729957" y="2168202"/>
            <a:ext cx="250927" cy="256923"/>
            <a:chOff x="0" y="0"/>
            <a:chExt cx="250926" cy="256922"/>
          </a:xfrm>
        </p:grpSpPr>
        <p:sp>
          <p:nvSpPr>
            <p:cNvPr id="341" name="Google Shape;341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5" y="8015"/>
                  </a:lnTo>
                  <a:lnTo>
                    <a:pt x="3932" y="10232"/>
                  </a:lnTo>
                  <a:lnTo>
                    <a:pt x="4164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94630" y="0"/>
              <a:ext cx="78583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6" y="20240"/>
                  </a:lnTo>
                  <a:lnTo>
                    <a:pt x="1859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p9"/>
          <p:cNvGrpSpPr/>
          <p:nvPr/>
        </p:nvGrpSpPr>
        <p:grpSpPr>
          <a:xfrm>
            <a:off x="341096" y="3227098"/>
            <a:ext cx="250928" cy="256922"/>
            <a:chOff x="0" y="0"/>
            <a:chExt cx="250927" cy="256921"/>
          </a:xfrm>
        </p:grpSpPr>
        <p:sp>
          <p:nvSpPr>
            <p:cNvPr id="345" name="Google Shape;345;p9"/>
            <p:cNvSpPr/>
            <p:nvPr/>
          </p:nvSpPr>
          <p:spPr>
            <a:xfrm>
              <a:off x="87718" y="187147"/>
              <a:ext cx="75365" cy="697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0" y="35584"/>
              <a:ext cx="250927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6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94633" y="0"/>
              <a:ext cx="78582" cy="56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5" y="0"/>
                  </a:moveTo>
                  <a:lnTo>
                    <a:pt x="12780" y="9317"/>
                  </a:lnTo>
                  <a:lnTo>
                    <a:pt x="8973" y="13856"/>
                  </a:lnTo>
                  <a:lnTo>
                    <a:pt x="5249" y="18424"/>
                  </a:lnTo>
                  <a:lnTo>
                    <a:pt x="3577" y="20238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7" y="17004"/>
                  </a:lnTo>
                  <a:lnTo>
                    <a:pt x="21222" y="12908"/>
                  </a:lnTo>
                  <a:lnTo>
                    <a:pt x="2068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9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349" name="Google Shape;349;p9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9"/>
          <p:cNvGrpSpPr/>
          <p:nvPr/>
        </p:nvGrpSpPr>
        <p:grpSpPr>
          <a:xfrm>
            <a:off x="2555296" y="1741945"/>
            <a:ext cx="681270" cy="717193"/>
            <a:chOff x="0" y="0"/>
            <a:chExt cx="681268" cy="717192"/>
          </a:xfrm>
        </p:grpSpPr>
        <p:sp>
          <p:nvSpPr>
            <p:cNvPr id="353" name="Google Shape;353;p9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9"/>
          <p:cNvSpPr txBox="1">
            <a:spLocks noGrp="1"/>
          </p:cNvSpPr>
          <p:nvPr>
            <p:ph type="title"/>
          </p:nvPr>
        </p:nvSpPr>
        <p:spPr>
          <a:xfrm>
            <a:off x="722057" y="903015"/>
            <a:ext cx="312788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Catch Game Cards</a:t>
            </a:r>
            <a:endParaRPr dirty="0"/>
          </a:p>
        </p:txBody>
      </p:sp>
      <p:sp>
        <p:nvSpPr>
          <p:cNvPr id="360" name="Google Shape;360;p9"/>
          <p:cNvSpPr txBox="1">
            <a:spLocks noGrp="1"/>
          </p:cNvSpPr>
          <p:nvPr>
            <p:ph type="body" idx="1"/>
          </p:nvPr>
        </p:nvSpPr>
        <p:spPr>
          <a:xfrm>
            <a:off x="933229" y="1865747"/>
            <a:ext cx="2705541" cy="3470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95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</a:pPr>
            <a:r>
              <a:rPr lang="en-US" dirty="0"/>
              <a:t>Use these cards in this order:</a:t>
            </a:r>
            <a:endParaRPr dirty="0"/>
          </a:p>
          <a:p>
            <a:pPr marL="0" lvl="0" indent="1282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Times New Roman"/>
              <a:buNone/>
            </a:pPr>
            <a:endParaRPr dirty="0"/>
          </a:p>
          <a:p>
            <a:pPr marL="398779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Go to the Top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Fall Down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the Catcher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Catch It!</a:t>
            </a:r>
            <a:endParaRPr sz="1800" b="1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Keep Score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Bonus Points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You Win!</a:t>
            </a:r>
            <a:endParaRPr dirty="0"/>
          </a:p>
        </p:txBody>
      </p:sp>
      <p:sp>
        <p:nvSpPr>
          <p:cNvPr id="361" name="Google Shape;361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63" name="Google Shape;363;p9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0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374" name="Google Shape;374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377" name="Google Shape;377;p10"/>
          <p:cNvSpPr/>
          <p:nvPr/>
        </p:nvSpPr>
        <p:spPr>
          <a:xfrm>
            <a:off x="761999" y="2513659"/>
            <a:ext cx="3047989" cy="228786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0"/>
          <p:cNvSpPr/>
          <p:nvPr/>
        </p:nvSpPr>
        <p:spPr>
          <a:xfrm>
            <a:off x="762000" y="2513660"/>
            <a:ext cx="3048000" cy="2287880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0"/>
          <p:cNvSpPr txBox="1"/>
          <p:nvPr/>
        </p:nvSpPr>
        <p:spPr>
          <a:xfrm>
            <a:off x="761998" y="1105914"/>
            <a:ext cx="3047989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1914" marR="5080" lvl="0" indent="-69849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from a random spot at the top of the Stage.</a:t>
            </a:r>
            <a:endParaRPr dirty="0"/>
          </a:p>
        </p:txBody>
      </p:sp>
      <p:sp>
        <p:nvSpPr>
          <p:cNvPr id="380" name="Google Shape;380;p10"/>
          <p:cNvSpPr txBox="1">
            <a:spLocks noGrp="1"/>
          </p:cNvSpPr>
          <p:nvPr>
            <p:ph type="title"/>
          </p:nvPr>
        </p:nvSpPr>
        <p:spPr>
          <a:xfrm>
            <a:off x="227695" y="433114"/>
            <a:ext cx="411661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 </a:t>
            </a:r>
            <a:r>
              <a:rPr lang="en-US" sz="2400" dirty="0"/>
              <a:t>to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</a:t>
            </a:r>
            <a:r>
              <a:rPr lang="en-US" sz="2400" dirty="0"/>
              <a:t> Top</a:t>
            </a:r>
            <a:endParaRPr sz="2400" dirty="0"/>
          </a:p>
        </p:txBody>
      </p:sp>
      <p:grpSp>
        <p:nvGrpSpPr>
          <p:cNvPr id="381" name="Google Shape;381;p1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382" name="Google Shape;382;p1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" name="Google Shape;385;p10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386" name="Google Shape;386;p1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10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390" name="Google Shape;390;p10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1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399" name="Google Shape;399;p1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11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03" name="Google Shape;403;p1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p11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407" name="Google Shape;407;p11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1"/>
          <p:cNvSpPr/>
          <p:nvPr/>
        </p:nvSpPr>
        <p:spPr>
          <a:xfrm>
            <a:off x="0" y="927099"/>
            <a:ext cx="4572000" cy="138196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0" y="2309062"/>
            <a:ext cx="4572000" cy="148234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0" y="229636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/>
          <p:nvPr/>
        </p:nvSpPr>
        <p:spPr>
          <a:xfrm>
            <a:off x="1720353" y="2698712"/>
            <a:ext cx="1131291" cy="8691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1"/>
          <p:cNvSpPr/>
          <p:nvPr/>
        </p:nvSpPr>
        <p:spPr>
          <a:xfrm>
            <a:off x="0" y="3791406"/>
            <a:ext cx="4572000" cy="94569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1"/>
          <p:cNvSpPr/>
          <p:nvPr/>
        </p:nvSpPr>
        <p:spPr>
          <a:xfrm>
            <a:off x="0" y="377870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1"/>
          <p:cNvSpPr/>
          <p:nvPr/>
        </p:nvSpPr>
        <p:spPr>
          <a:xfrm>
            <a:off x="0" y="4737100"/>
            <a:ext cx="4572000" cy="16637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1"/>
          <p:cNvSpPr/>
          <p:nvPr/>
        </p:nvSpPr>
        <p:spPr>
          <a:xfrm>
            <a:off x="0" y="472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1"/>
          <p:cNvSpPr txBox="1">
            <a:spLocks noGrp="1"/>
          </p:cNvSpPr>
          <p:nvPr>
            <p:ph type="title"/>
          </p:nvPr>
        </p:nvSpPr>
        <p:spPr>
          <a:xfrm>
            <a:off x="215898" y="178913"/>
            <a:ext cx="4165015" cy="63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Go to the Top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20" name="Google Shape;420;p1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421" name="Google Shape;421;p11"/>
          <p:cNvSpPr txBox="1"/>
          <p:nvPr/>
        </p:nvSpPr>
        <p:spPr>
          <a:xfrm>
            <a:off x="1434183" y="2428245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422" name="Google Shape;422;p11"/>
          <p:cNvSpPr txBox="1"/>
          <p:nvPr/>
        </p:nvSpPr>
        <p:spPr>
          <a:xfrm>
            <a:off x="226327" y="1807450"/>
            <a:ext cx="103505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6204" marR="5080" lvl="0" indent="-10413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backdrop, 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423" name="Google Shape;423;p11"/>
          <p:cNvCxnSpPr/>
          <p:nvPr/>
        </p:nvCxnSpPr>
        <p:spPr>
          <a:xfrm>
            <a:off x="2425700" y="1297939"/>
            <a:ext cx="0" cy="826973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4" name="Google Shape;424;p11"/>
          <p:cNvSpPr txBox="1"/>
          <p:nvPr/>
        </p:nvSpPr>
        <p:spPr>
          <a:xfrm>
            <a:off x="2588130" y="1799869"/>
            <a:ext cx="8502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46685" marR="5080" lvl="0" indent="-13462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25" name="Google Shape;425;p11"/>
          <p:cNvSpPr/>
          <p:nvPr/>
        </p:nvSpPr>
        <p:spPr>
          <a:xfrm>
            <a:off x="3692094" y="1357908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1"/>
          <p:cNvSpPr/>
          <p:nvPr/>
        </p:nvSpPr>
        <p:spPr>
          <a:xfrm>
            <a:off x="3798899" y="1416963"/>
            <a:ext cx="361696" cy="29985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1"/>
          <p:cNvSpPr/>
          <p:nvPr/>
        </p:nvSpPr>
        <p:spPr>
          <a:xfrm>
            <a:off x="3692094" y="1357908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1"/>
          <p:cNvSpPr/>
          <p:nvPr/>
        </p:nvSpPr>
        <p:spPr>
          <a:xfrm>
            <a:off x="570029" y="1356956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1"/>
          <p:cNvSpPr/>
          <p:nvPr/>
        </p:nvSpPr>
        <p:spPr>
          <a:xfrm>
            <a:off x="570029" y="1356956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1"/>
          <p:cNvSpPr/>
          <p:nvPr/>
        </p:nvSpPr>
        <p:spPr>
          <a:xfrm>
            <a:off x="2806876" y="1356956"/>
            <a:ext cx="412395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1"/>
          <p:cNvSpPr/>
          <p:nvPr/>
        </p:nvSpPr>
        <p:spPr>
          <a:xfrm>
            <a:off x="2806876" y="1356956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851514" y="28035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851514" y="28035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 txBox="1"/>
          <p:nvPr/>
        </p:nvSpPr>
        <p:spPr>
          <a:xfrm>
            <a:off x="983663" y="3162707"/>
            <a:ext cx="2209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435" name="Google Shape;435;p11"/>
          <p:cNvSpPr/>
          <p:nvPr/>
        </p:nvSpPr>
        <p:spPr>
          <a:xfrm>
            <a:off x="920831" y="2822114"/>
            <a:ext cx="346597" cy="28733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1"/>
          <p:cNvSpPr/>
          <p:nvPr/>
        </p:nvSpPr>
        <p:spPr>
          <a:xfrm>
            <a:off x="3620220" y="1357908"/>
            <a:ext cx="713653" cy="730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4" y="0"/>
                </a:moveTo>
                <a:lnTo>
                  <a:pt x="2306" y="0"/>
                </a:lnTo>
                <a:lnTo>
                  <a:pt x="973" y="35"/>
                </a:lnTo>
                <a:lnTo>
                  <a:pt x="288" y="282"/>
                </a:lnTo>
                <a:lnTo>
                  <a:pt x="36" y="950"/>
                </a:lnTo>
                <a:lnTo>
                  <a:pt x="0" y="2252"/>
                </a:lnTo>
                <a:lnTo>
                  <a:pt x="0" y="19348"/>
                </a:lnTo>
                <a:lnTo>
                  <a:pt x="36" y="20650"/>
                </a:lnTo>
                <a:lnTo>
                  <a:pt x="288" y="21318"/>
                </a:lnTo>
                <a:lnTo>
                  <a:pt x="973" y="21565"/>
                </a:lnTo>
                <a:lnTo>
                  <a:pt x="2306" y="21600"/>
                </a:lnTo>
                <a:lnTo>
                  <a:pt x="19294" y="21600"/>
                </a:lnTo>
                <a:lnTo>
                  <a:pt x="20627" y="21565"/>
                </a:lnTo>
                <a:lnTo>
                  <a:pt x="21312" y="21318"/>
                </a:lnTo>
                <a:lnTo>
                  <a:pt x="21564" y="20650"/>
                </a:lnTo>
                <a:lnTo>
                  <a:pt x="21600" y="19348"/>
                </a:lnTo>
                <a:lnTo>
                  <a:pt x="21600" y="2252"/>
                </a:lnTo>
                <a:lnTo>
                  <a:pt x="21564" y="950"/>
                </a:lnTo>
                <a:lnTo>
                  <a:pt x="21312" y="282"/>
                </a:lnTo>
                <a:lnTo>
                  <a:pt x="20627" y="35"/>
                </a:lnTo>
                <a:lnTo>
                  <a:pt x="192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1"/>
          <p:cNvSpPr/>
          <p:nvPr/>
        </p:nvSpPr>
        <p:spPr>
          <a:xfrm>
            <a:off x="3620220" y="1357908"/>
            <a:ext cx="713653" cy="730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06" y="0"/>
                </a:moveTo>
                <a:lnTo>
                  <a:pt x="973" y="35"/>
                </a:lnTo>
                <a:lnTo>
                  <a:pt x="288" y="282"/>
                </a:lnTo>
                <a:lnTo>
                  <a:pt x="36" y="950"/>
                </a:lnTo>
                <a:lnTo>
                  <a:pt x="0" y="2252"/>
                </a:lnTo>
                <a:lnTo>
                  <a:pt x="0" y="19348"/>
                </a:lnTo>
                <a:lnTo>
                  <a:pt x="36" y="20650"/>
                </a:lnTo>
                <a:lnTo>
                  <a:pt x="288" y="21318"/>
                </a:lnTo>
                <a:lnTo>
                  <a:pt x="973" y="21565"/>
                </a:lnTo>
                <a:lnTo>
                  <a:pt x="2306" y="21600"/>
                </a:lnTo>
                <a:lnTo>
                  <a:pt x="19294" y="21600"/>
                </a:lnTo>
                <a:lnTo>
                  <a:pt x="20627" y="21565"/>
                </a:lnTo>
                <a:lnTo>
                  <a:pt x="21312" y="21318"/>
                </a:lnTo>
                <a:lnTo>
                  <a:pt x="21564" y="20650"/>
                </a:lnTo>
                <a:lnTo>
                  <a:pt x="21600" y="19348"/>
                </a:lnTo>
                <a:lnTo>
                  <a:pt x="21600" y="2252"/>
                </a:lnTo>
                <a:lnTo>
                  <a:pt x="21564" y="950"/>
                </a:lnTo>
                <a:lnTo>
                  <a:pt x="21312" y="282"/>
                </a:lnTo>
                <a:lnTo>
                  <a:pt x="20627" y="35"/>
                </a:lnTo>
                <a:lnTo>
                  <a:pt x="19294" y="0"/>
                </a:lnTo>
                <a:lnTo>
                  <a:pt x="23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1"/>
          <p:cNvSpPr txBox="1"/>
          <p:nvPr/>
        </p:nvSpPr>
        <p:spPr>
          <a:xfrm>
            <a:off x="3834803" y="1911978"/>
            <a:ext cx="2857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439" name="Google Shape;439;p11"/>
          <p:cNvSpPr/>
          <p:nvPr/>
        </p:nvSpPr>
        <p:spPr>
          <a:xfrm>
            <a:off x="3726357" y="1389328"/>
            <a:ext cx="503070" cy="41705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1"/>
          <p:cNvSpPr/>
          <p:nvPr/>
        </p:nvSpPr>
        <p:spPr>
          <a:xfrm>
            <a:off x="1496441" y="1357908"/>
            <a:ext cx="731444" cy="7314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50" y="0"/>
                </a:moveTo>
                <a:lnTo>
                  <a:pt x="2250" y="0"/>
                </a:lnTo>
                <a:lnTo>
                  <a:pt x="949" y="35"/>
                </a:lnTo>
                <a:lnTo>
                  <a:pt x="281" y="281"/>
                </a:lnTo>
                <a:lnTo>
                  <a:pt x="35" y="949"/>
                </a:lnTo>
                <a:lnTo>
                  <a:pt x="0" y="2250"/>
                </a:lnTo>
                <a:lnTo>
                  <a:pt x="0" y="19350"/>
                </a:lnTo>
                <a:lnTo>
                  <a:pt x="35" y="20651"/>
                </a:lnTo>
                <a:lnTo>
                  <a:pt x="281" y="21319"/>
                </a:lnTo>
                <a:lnTo>
                  <a:pt x="949" y="21565"/>
                </a:lnTo>
                <a:lnTo>
                  <a:pt x="2250" y="21600"/>
                </a:lnTo>
                <a:lnTo>
                  <a:pt x="19350" y="21600"/>
                </a:lnTo>
                <a:lnTo>
                  <a:pt x="20651" y="21565"/>
                </a:lnTo>
                <a:lnTo>
                  <a:pt x="21319" y="21319"/>
                </a:lnTo>
                <a:lnTo>
                  <a:pt x="21565" y="20651"/>
                </a:lnTo>
                <a:lnTo>
                  <a:pt x="21600" y="19350"/>
                </a:lnTo>
                <a:lnTo>
                  <a:pt x="21600" y="2250"/>
                </a:lnTo>
                <a:lnTo>
                  <a:pt x="21565" y="949"/>
                </a:lnTo>
                <a:lnTo>
                  <a:pt x="21319" y="281"/>
                </a:lnTo>
                <a:lnTo>
                  <a:pt x="20651" y="35"/>
                </a:lnTo>
                <a:lnTo>
                  <a:pt x="193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1"/>
          <p:cNvSpPr/>
          <p:nvPr/>
        </p:nvSpPr>
        <p:spPr>
          <a:xfrm>
            <a:off x="1496441" y="1357908"/>
            <a:ext cx="731432" cy="5337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1496441" y="1357908"/>
            <a:ext cx="731444" cy="7314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50" y="0"/>
                </a:moveTo>
                <a:lnTo>
                  <a:pt x="949" y="35"/>
                </a:lnTo>
                <a:lnTo>
                  <a:pt x="281" y="281"/>
                </a:lnTo>
                <a:lnTo>
                  <a:pt x="35" y="949"/>
                </a:lnTo>
                <a:lnTo>
                  <a:pt x="0" y="2250"/>
                </a:lnTo>
                <a:lnTo>
                  <a:pt x="0" y="19350"/>
                </a:lnTo>
                <a:lnTo>
                  <a:pt x="35" y="20651"/>
                </a:lnTo>
                <a:lnTo>
                  <a:pt x="281" y="21319"/>
                </a:lnTo>
                <a:lnTo>
                  <a:pt x="949" y="21565"/>
                </a:lnTo>
                <a:lnTo>
                  <a:pt x="2250" y="21600"/>
                </a:lnTo>
                <a:lnTo>
                  <a:pt x="19350" y="21600"/>
                </a:lnTo>
                <a:lnTo>
                  <a:pt x="20651" y="21565"/>
                </a:lnTo>
                <a:lnTo>
                  <a:pt x="21319" y="21319"/>
                </a:lnTo>
                <a:lnTo>
                  <a:pt x="21565" y="20651"/>
                </a:lnTo>
                <a:lnTo>
                  <a:pt x="21600" y="19350"/>
                </a:lnTo>
                <a:lnTo>
                  <a:pt x="21600" y="2250"/>
                </a:lnTo>
                <a:lnTo>
                  <a:pt x="21565" y="949"/>
                </a:lnTo>
                <a:lnTo>
                  <a:pt x="21319" y="281"/>
                </a:lnTo>
                <a:lnTo>
                  <a:pt x="20651" y="35"/>
                </a:lnTo>
                <a:lnTo>
                  <a:pt x="19350" y="0"/>
                </a:lnTo>
                <a:lnTo>
                  <a:pt x="225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1"/>
          <p:cNvSpPr txBox="1"/>
          <p:nvPr/>
        </p:nvSpPr>
        <p:spPr>
          <a:xfrm>
            <a:off x="1604721" y="1911978"/>
            <a:ext cx="5041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endParaRPr/>
          </a:p>
        </p:txBody>
      </p:sp>
      <p:cxnSp>
        <p:nvCxnSpPr>
          <p:cNvPr id="444" name="Google Shape;444;p11"/>
          <p:cNvCxnSpPr/>
          <p:nvPr/>
        </p:nvCxnSpPr>
        <p:spPr>
          <a:xfrm>
            <a:off x="1723162" y="5696487"/>
            <a:ext cx="1125678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5" name="Google Shape;445;p11"/>
          <p:cNvCxnSpPr/>
          <p:nvPr/>
        </p:nvCxnSpPr>
        <p:spPr>
          <a:xfrm rot="10800000" flipH="1">
            <a:off x="1723162" y="5664608"/>
            <a:ext cx="1" cy="63754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6" name="Google Shape;446;p11"/>
          <p:cNvCxnSpPr/>
          <p:nvPr/>
        </p:nvCxnSpPr>
        <p:spPr>
          <a:xfrm rot="10800000" flipH="1">
            <a:off x="2848837" y="5664608"/>
            <a:ext cx="1" cy="63754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p11"/>
          <p:cNvSpPr txBox="1"/>
          <p:nvPr/>
        </p:nvSpPr>
        <p:spPr>
          <a:xfrm>
            <a:off x="0" y="4843168"/>
            <a:ext cx="4572000" cy="29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</a:p>
        </p:txBody>
      </p:sp>
      <p:cxnSp>
        <p:nvCxnSpPr>
          <p:cNvPr id="448" name="Google Shape;448;p11"/>
          <p:cNvCxnSpPr/>
          <p:nvPr/>
        </p:nvCxnSpPr>
        <p:spPr>
          <a:xfrm>
            <a:off x="2286000" y="5401255"/>
            <a:ext cx="0" cy="604419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9" name="Google Shape;449;p11"/>
          <p:cNvCxnSpPr/>
          <p:nvPr/>
        </p:nvCxnSpPr>
        <p:spPr>
          <a:xfrm>
            <a:off x="2254125" y="5401255"/>
            <a:ext cx="63754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0" name="Google Shape;450;p11"/>
          <p:cNvCxnSpPr/>
          <p:nvPr/>
        </p:nvCxnSpPr>
        <p:spPr>
          <a:xfrm>
            <a:off x="2254125" y="6005669"/>
            <a:ext cx="63754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1" name="Google Shape;451;p11"/>
          <p:cNvSpPr txBox="1"/>
          <p:nvPr/>
        </p:nvSpPr>
        <p:spPr>
          <a:xfrm>
            <a:off x="2402225" y="5955607"/>
            <a:ext cx="421641" cy="1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 = –180</a:t>
            </a:r>
            <a:endParaRPr dirty="0"/>
          </a:p>
        </p:txBody>
      </p:sp>
      <p:sp>
        <p:nvSpPr>
          <p:cNvPr id="452" name="Google Shape;452;p11"/>
          <p:cNvSpPr txBox="1"/>
          <p:nvPr/>
        </p:nvSpPr>
        <p:spPr>
          <a:xfrm>
            <a:off x="2927095" y="5640617"/>
            <a:ext cx="62560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 = 240</a:t>
            </a:r>
            <a:endParaRPr dirty="0"/>
          </a:p>
        </p:txBody>
      </p:sp>
      <p:sp>
        <p:nvSpPr>
          <p:cNvPr id="453" name="Google Shape;453;p11"/>
          <p:cNvSpPr txBox="1"/>
          <p:nvPr/>
        </p:nvSpPr>
        <p:spPr>
          <a:xfrm>
            <a:off x="1241125" y="5640617"/>
            <a:ext cx="422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 = –240</a:t>
            </a:r>
            <a:endParaRPr dirty="0"/>
          </a:p>
        </p:txBody>
      </p:sp>
      <p:cxnSp>
        <p:nvCxnSpPr>
          <p:cNvPr id="454" name="Google Shape;454;p11"/>
          <p:cNvCxnSpPr/>
          <p:nvPr/>
        </p:nvCxnSpPr>
        <p:spPr>
          <a:xfrm>
            <a:off x="2317750" y="3384550"/>
            <a:ext cx="58166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6" name="Google Shape;456;p11"/>
          <p:cNvSpPr/>
          <p:nvPr/>
        </p:nvSpPr>
        <p:spPr>
          <a:xfrm>
            <a:off x="2832178" y="4259262"/>
            <a:ext cx="488443" cy="2603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1"/>
          <p:cNvSpPr/>
          <p:nvPr/>
        </p:nvSpPr>
        <p:spPr>
          <a:xfrm>
            <a:off x="2832178" y="42592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8" name="Google Shape;458;p11"/>
          <p:cNvCxnSpPr/>
          <p:nvPr/>
        </p:nvCxnSpPr>
        <p:spPr>
          <a:xfrm>
            <a:off x="2634046" y="43894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2884F4-619B-344D-97FB-35115E73FF88}"/>
              </a:ext>
            </a:extLst>
          </p:cNvPr>
          <p:cNvSpPr txBox="1"/>
          <p:nvPr/>
        </p:nvSpPr>
        <p:spPr>
          <a:xfrm>
            <a:off x="2875349" y="3253338"/>
            <a:ext cx="140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</a:t>
            </a:r>
            <a:r>
              <a:rPr lang="en-US" sz="900" b="1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180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to go to the top of the stage.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E3B6C2B-8C39-504E-AEEF-D700A6E71548}"/>
              </a:ext>
            </a:extLst>
          </p:cNvPr>
          <p:cNvSpPr txBox="1"/>
          <p:nvPr/>
        </p:nvSpPr>
        <p:spPr>
          <a:xfrm>
            <a:off x="226327" y="4277967"/>
            <a:ext cx="2473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green flag to start.</a:t>
            </a:r>
          </a:p>
        </p:txBody>
      </p:sp>
      <p:sp>
        <p:nvSpPr>
          <p:cNvPr id="65" name="Google Shape;521;p13">
            <a:extLst>
              <a:ext uri="{FF2B5EF4-FFF2-40B4-BE49-F238E27FC236}">
                <a16:creationId xmlns:a16="http://schemas.microsoft.com/office/drawing/2014/main" id="{D06E57AF-EB50-CF4A-A9E1-3259ACE129DF}"/>
              </a:ext>
            </a:extLst>
          </p:cNvPr>
          <p:cNvSpPr txBox="1"/>
          <p:nvPr/>
        </p:nvSpPr>
        <p:spPr>
          <a:xfrm>
            <a:off x="0" y="3898428"/>
            <a:ext cx="4572000" cy="309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71" name="Google Shape;447;p11">
            <a:extLst>
              <a:ext uri="{FF2B5EF4-FFF2-40B4-BE49-F238E27FC236}">
                <a16:creationId xmlns:a16="http://schemas.microsoft.com/office/drawing/2014/main" id="{76D7EA1E-9C7B-044B-B736-AE0A0B78CA70}"/>
              </a:ext>
            </a:extLst>
          </p:cNvPr>
          <p:cNvSpPr txBox="1"/>
          <p:nvPr/>
        </p:nvSpPr>
        <p:spPr>
          <a:xfrm>
            <a:off x="152400" y="4810931"/>
            <a:ext cx="4572000" cy="67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endParaRPr lang="en-US" sz="900" b="1" i="0" u="none" strike="noStrike" cap="none" dirty="0">
              <a:solidFill>
                <a:srgbClr val="63646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top to bottom.</a:t>
            </a:r>
            <a:endParaRPr sz="18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447;p11">
            <a:extLst>
              <a:ext uri="{FF2B5EF4-FFF2-40B4-BE49-F238E27FC236}">
                <a16:creationId xmlns:a16="http://schemas.microsoft.com/office/drawing/2014/main" id="{541C01E4-6FF3-9643-B5EF-38A5D927CC09}"/>
              </a:ext>
            </a:extLst>
          </p:cNvPr>
          <p:cNvSpPr txBox="1"/>
          <p:nvPr/>
        </p:nvSpPr>
        <p:spPr>
          <a:xfrm>
            <a:off x="2405927" y="5354465"/>
            <a:ext cx="756993" cy="22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 = 180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2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469" name="Google Shape;469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2"/>
          <p:cNvSpPr/>
          <p:nvPr/>
        </p:nvSpPr>
        <p:spPr>
          <a:xfrm>
            <a:off x="1456944" y="1736051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2"/>
          <p:cNvSpPr/>
          <p:nvPr/>
        </p:nvSpPr>
        <p:spPr>
          <a:xfrm>
            <a:off x="1456944" y="173605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474" name="Google Shape;474;p12"/>
          <p:cNvSpPr txBox="1"/>
          <p:nvPr/>
        </p:nvSpPr>
        <p:spPr>
          <a:xfrm>
            <a:off x="785446" y="1265935"/>
            <a:ext cx="3075219" cy="27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your sprite fall down.</a:t>
            </a:r>
            <a:endParaRPr dirty="0"/>
          </a:p>
        </p:txBody>
      </p:sp>
      <p:sp>
        <p:nvSpPr>
          <p:cNvPr id="475" name="Google Shape;475;p12"/>
          <p:cNvSpPr txBox="1">
            <a:spLocks noGrp="1"/>
          </p:cNvSpPr>
          <p:nvPr>
            <p:ph type="title"/>
          </p:nvPr>
        </p:nvSpPr>
        <p:spPr>
          <a:xfrm>
            <a:off x="227695" y="344571"/>
            <a:ext cx="411660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Fall Down</a:t>
            </a:r>
            <a:endParaRPr sz="2400" dirty="0"/>
          </a:p>
        </p:txBody>
      </p:sp>
      <p:grpSp>
        <p:nvGrpSpPr>
          <p:cNvPr id="476" name="Google Shape;476;p1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77" name="Google Shape;477;p1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12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81" name="Google Shape;481;p1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p12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485" name="Google Shape;485;p12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8" name="Google Shape;488;p12"/>
          <p:cNvSpPr/>
          <p:nvPr/>
        </p:nvSpPr>
        <p:spPr>
          <a:xfrm>
            <a:off x="1456944" y="3038588"/>
            <a:ext cx="1658100" cy="1234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2"/>
          <p:cNvSpPr/>
          <p:nvPr/>
        </p:nvSpPr>
        <p:spPr>
          <a:xfrm>
            <a:off x="1456944" y="303858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2"/>
          <p:cNvSpPr/>
          <p:nvPr/>
        </p:nvSpPr>
        <p:spPr>
          <a:xfrm>
            <a:off x="1456944" y="4341114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2"/>
          <p:cNvSpPr/>
          <p:nvPr/>
        </p:nvSpPr>
        <p:spPr>
          <a:xfrm>
            <a:off x="1456944" y="4341114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7" name="Google Shape;497;p1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498" name="Google Shape;498;p1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13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02" name="Google Shape;502;p1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13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506" name="Google Shape;506;p13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3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9" name="Google Shape;509;p13"/>
          <p:cNvSpPr/>
          <p:nvPr/>
        </p:nvSpPr>
        <p:spPr>
          <a:xfrm>
            <a:off x="0" y="927099"/>
            <a:ext cx="4572000" cy="12065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3"/>
          <p:cNvSpPr/>
          <p:nvPr/>
        </p:nvSpPr>
        <p:spPr>
          <a:xfrm>
            <a:off x="0" y="2133612"/>
            <a:ext cx="4572000" cy="242110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3"/>
          <p:cNvSpPr/>
          <p:nvPr/>
        </p:nvSpPr>
        <p:spPr>
          <a:xfrm>
            <a:off x="0" y="21209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3"/>
          <p:cNvSpPr/>
          <p:nvPr/>
        </p:nvSpPr>
        <p:spPr>
          <a:xfrm>
            <a:off x="1759941" y="2736881"/>
            <a:ext cx="1407705" cy="15841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/>
          <p:nvPr/>
        </p:nvSpPr>
        <p:spPr>
          <a:xfrm>
            <a:off x="0" y="4554714"/>
            <a:ext cx="4572000" cy="86818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3"/>
          <p:cNvSpPr/>
          <p:nvPr/>
        </p:nvSpPr>
        <p:spPr>
          <a:xfrm>
            <a:off x="0" y="454201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3"/>
          <p:cNvSpPr/>
          <p:nvPr/>
        </p:nvSpPr>
        <p:spPr>
          <a:xfrm>
            <a:off x="0" y="5422900"/>
            <a:ext cx="4572000" cy="977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3"/>
          <p:cNvSpPr/>
          <p:nvPr/>
        </p:nvSpPr>
        <p:spPr>
          <a:xfrm>
            <a:off x="0" y="54102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3"/>
          <p:cNvSpPr txBox="1"/>
          <p:nvPr/>
        </p:nvSpPr>
        <p:spPr>
          <a:xfrm>
            <a:off x="3304540" y="3002209"/>
            <a:ext cx="94996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fall down.</a:t>
            </a:r>
            <a:endParaRPr dirty="0"/>
          </a:p>
        </p:txBody>
      </p:sp>
      <p:sp>
        <p:nvSpPr>
          <p:cNvPr id="519" name="Google Shape;519;p13"/>
          <p:cNvSpPr txBox="1">
            <a:spLocks noGrp="1"/>
          </p:cNvSpPr>
          <p:nvPr>
            <p:ph type="title"/>
          </p:nvPr>
        </p:nvSpPr>
        <p:spPr>
          <a:xfrm>
            <a:off x="215900" y="217775"/>
            <a:ext cx="1670050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/>
              <a:t>Fall Down</a:t>
            </a:r>
            <a:endParaRPr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520" name="Google Shape;520;p1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521" name="Google Shape;521;p13"/>
          <p:cNvSpPr txBox="1"/>
          <p:nvPr/>
        </p:nvSpPr>
        <p:spPr>
          <a:xfrm>
            <a:off x="1939662" y="4672986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522" name="Google Shape;522;p13"/>
          <p:cNvSpPr txBox="1"/>
          <p:nvPr/>
        </p:nvSpPr>
        <p:spPr>
          <a:xfrm>
            <a:off x="2105547" y="5539127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523" name="Google Shape;523;p13"/>
          <p:cNvSpPr txBox="1"/>
          <p:nvPr/>
        </p:nvSpPr>
        <p:spPr>
          <a:xfrm>
            <a:off x="3304540" y="3416903"/>
            <a:ext cx="1267460" cy="292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Check if near the bottom of the Stage.</a:t>
            </a:r>
            <a:endParaRPr dirty="0"/>
          </a:p>
        </p:txBody>
      </p:sp>
      <p:sp>
        <p:nvSpPr>
          <p:cNvPr id="524" name="Google Shape;524;p13"/>
          <p:cNvSpPr/>
          <p:nvPr/>
        </p:nvSpPr>
        <p:spPr>
          <a:xfrm>
            <a:off x="1926132" y="1315275"/>
            <a:ext cx="719735" cy="6772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3"/>
          <p:cNvSpPr/>
          <p:nvPr/>
        </p:nvSpPr>
        <p:spPr>
          <a:xfrm>
            <a:off x="1926135" y="1315275"/>
            <a:ext cx="719723" cy="67724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87" y="0"/>
                </a:moveTo>
                <a:lnTo>
                  <a:pt x="965" y="38"/>
                </a:lnTo>
                <a:lnTo>
                  <a:pt x="286" y="304"/>
                </a:lnTo>
                <a:lnTo>
                  <a:pt x="36" y="1025"/>
                </a:lnTo>
                <a:lnTo>
                  <a:pt x="0" y="2430"/>
                </a:lnTo>
                <a:lnTo>
                  <a:pt x="0" y="19170"/>
                </a:lnTo>
                <a:lnTo>
                  <a:pt x="36" y="20575"/>
                </a:lnTo>
                <a:lnTo>
                  <a:pt x="286" y="21296"/>
                </a:lnTo>
                <a:lnTo>
                  <a:pt x="965" y="21562"/>
                </a:lnTo>
                <a:lnTo>
                  <a:pt x="2287" y="21600"/>
                </a:lnTo>
                <a:lnTo>
                  <a:pt x="19313" y="21600"/>
                </a:lnTo>
                <a:lnTo>
                  <a:pt x="20635" y="21562"/>
                </a:lnTo>
                <a:lnTo>
                  <a:pt x="21314" y="21296"/>
                </a:lnTo>
                <a:lnTo>
                  <a:pt x="21564" y="20575"/>
                </a:lnTo>
                <a:lnTo>
                  <a:pt x="21600" y="19170"/>
                </a:lnTo>
                <a:lnTo>
                  <a:pt x="21600" y="2430"/>
                </a:lnTo>
                <a:lnTo>
                  <a:pt x="21564" y="1025"/>
                </a:lnTo>
                <a:lnTo>
                  <a:pt x="21314" y="304"/>
                </a:lnTo>
                <a:lnTo>
                  <a:pt x="20635" y="38"/>
                </a:lnTo>
                <a:lnTo>
                  <a:pt x="19313" y="0"/>
                </a:lnTo>
                <a:lnTo>
                  <a:pt x="228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3"/>
          <p:cNvSpPr/>
          <p:nvPr/>
        </p:nvSpPr>
        <p:spPr>
          <a:xfrm>
            <a:off x="2371718" y="3095417"/>
            <a:ext cx="877661" cy="165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3914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7" name="Google Shape;527;p13"/>
          <p:cNvCxnSpPr/>
          <p:nvPr/>
        </p:nvCxnSpPr>
        <p:spPr>
          <a:xfrm>
            <a:off x="3135628" y="3528981"/>
            <a:ext cx="15087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8" name="Google Shape;528;p13"/>
          <p:cNvSpPr txBox="1"/>
          <p:nvPr/>
        </p:nvSpPr>
        <p:spPr>
          <a:xfrm>
            <a:off x="3304540" y="3835025"/>
            <a:ext cx="95821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back to the top of the Stage.</a:t>
            </a:r>
            <a:endParaRPr dirty="0"/>
          </a:p>
        </p:txBody>
      </p:sp>
      <p:sp>
        <p:nvSpPr>
          <p:cNvPr id="529" name="Google Shape;529;p13"/>
          <p:cNvSpPr txBox="1"/>
          <p:nvPr/>
        </p:nvSpPr>
        <p:spPr>
          <a:xfrm>
            <a:off x="1457842" y="5884841"/>
            <a:ext cx="22034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</a:t>
            </a:r>
            <a:endParaRPr dirty="0"/>
          </a:p>
        </p:txBody>
      </p:sp>
      <p:sp>
        <p:nvSpPr>
          <p:cNvPr id="530" name="Google Shape;530;p13"/>
          <p:cNvSpPr/>
          <p:nvPr/>
        </p:nvSpPr>
        <p:spPr>
          <a:xfrm>
            <a:off x="1745795" y="5779990"/>
            <a:ext cx="838234" cy="35307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2599799" y="5884841"/>
            <a:ext cx="1307937" cy="17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 move up or down.</a:t>
            </a:r>
            <a:endParaRPr dirty="0"/>
          </a:p>
        </p:txBody>
      </p:sp>
      <p:cxnSp>
        <p:nvCxnSpPr>
          <p:cNvPr id="532" name="Google Shape;532;p13"/>
          <p:cNvCxnSpPr/>
          <p:nvPr/>
        </p:nvCxnSpPr>
        <p:spPr>
          <a:xfrm>
            <a:off x="2395853" y="3939483"/>
            <a:ext cx="90017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3" name="Google Shape;533;p13"/>
          <p:cNvSpPr/>
          <p:nvPr/>
        </p:nvSpPr>
        <p:spPr>
          <a:xfrm>
            <a:off x="1003914" y="28416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1003914" y="2841624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 txBox="1"/>
          <p:nvPr/>
        </p:nvSpPr>
        <p:spPr>
          <a:xfrm>
            <a:off x="1010885" y="3197308"/>
            <a:ext cx="469918" cy="16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 dirty="0"/>
          </a:p>
        </p:txBody>
      </p:sp>
      <p:sp>
        <p:nvSpPr>
          <p:cNvPr id="536" name="Google Shape;536;p13"/>
          <p:cNvSpPr/>
          <p:nvPr/>
        </p:nvSpPr>
        <p:spPr>
          <a:xfrm>
            <a:off x="1073231" y="2860217"/>
            <a:ext cx="346597" cy="287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2217915" y="1709043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228600" y="3411220"/>
            <a:ext cx="1447801" cy="99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63" y="0"/>
                </a:moveTo>
                <a:lnTo>
                  <a:pt x="1137" y="0"/>
                </a:lnTo>
                <a:lnTo>
                  <a:pt x="480" y="26"/>
                </a:lnTo>
                <a:lnTo>
                  <a:pt x="142" y="208"/>
                </a:lnTo>
                <a:lnTo>
                  <a:pt x="18" y="701"/>
                </a:lnTo>
                <a:lnTo>
                  <a:pt x="0" y="1662"/>
                </a:lnTo>
                <a:lnTo>
                  <a:pt x="0" y="19938"/>
                </a:lnTo>
                <a:lnTo>
                  <a:pt x="18" y="20899"/>
                </a:lnTo>
                <a:lnTo>
                  <a:pt x="142" y="21392"/>
                </a:lnTo>
                <a:lnTo>
                  <a:pt x="480" y="21574"/>
                </a:lnTo>
                <a:lnTo>
                  <a:pt x="1137" y="21600"/>
                </a:lnTo>
                <a:lnTo>
                  <a:pt x="20463" y="21600"/>
                </a:lnTo>
                <a:lnTo>
                  <a:pt x="21120" y="21574"/>
                </a:lnTo>
                <a:lnTo>
                  <a:pt x="21458" y="21392"/>
                </a:lnTo>
                <a:lnTo>
                  <a:pt x="21582" y="20899"/>
                </a:lnTo>
                <a:lnTo>
                  <a:pt x="21600" y="19938"/>
                </a:lnTo>
                <a:lnTo>
                  <a:pt x="21600" y="1662"/>
                </a:lnTo>
                <a:lnTo>
                  <a:pt x="21582" y="701"/>
                </a:lnTo>
                <a:lnTo>
                  <a:pt x="21458" y="208"/>
                </a:lnTo>
                <a:lnTo>
                  <a:pt x="21120" y="26"/>
                </a:lnTo>
                <a:lnTo>
                  <a:pt x="20463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326370" y="3473417"/>
            <a:ext cx="780053" cy="37546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3"/>
          <p:cNvSpPr txBox="1"/>
          <p:nvPr/>
        </p:nvSpPr>
        <p:spPr>
          <a:xfrm>
            <a:off x="300969" y="3860425"/>
            <a:ext cx="1321437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position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this block from the Operators category.</a:t>
            </a:r>
            <a:endParaRPr dirty="0"/>
          </a:p>
        </p:txBody>
      </p:sp>
      <p:cxnSp>
        <p:nvCxnSpPr>
          <p:cNvPr id="541" name="Google Shape;541;p13"/>
          <p:cNvCxnSpPr/>
          <p:nvPr/>
        </p:nvCxnSpPr>
        <p:spPr>
          <a:xfrm>
            <a:off x="1032112" y="3591969"/>
            <a:ext cx="10795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13"/>
          <p:cNvSpPr txBox="1"/>
          <p:nvPr/>
        </p:nvSpPr>
        <p:spPr>
          <a:xfrm>
            <a:off x="2799088" y="5046093"/>
            <a:ext cx="1772912" cy="19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stop sign to stop.</a:t>
            </a:r>
            <a:endParaRPr dirty="0"/>
          </a:p>
        </p:txBody>
      </p:sp>
      <p:sp>
        <p:nvSpPr>
          <p:cNvPr id="543" name="Google Shape;543;p13"/>
          <p:cNvSpPr txBox="1"/>
          <p:nvPr/>
        </p:nvSpPr>
        <p:spPr>
          <a:xfrm>
            <a:off x="0" y="5046090"/>
            <a:ext cx="1830351" cy="19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544" name="Google Shape;544;p13"/>
          <p:cNvSpPr/>
          <p:nvPr/>
        </p:nvSpPr>
        <p:spPr>
          <a:xfrm>
            <a:off x="2062165" y="5000052"/>
            <a:ext cx="488443" cy="26035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3"/>
          <p:cNvSpPr/>
          <p:nvPr/>
        </p:nvSpPr>
        <p:spPr>
          <a:xfrm>
            <a:off x="2062165" y="500005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6" name="Google Shape;546;p13"/>
          <p:cNvCxnSpPr/>
          <p:nvPr/>
        </p:nvCxnSpPr>
        <p:spPr>
          <a:xfrm>
            <a:off x="1864034" y="513022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7" name="Google Shape;547;p13"/>
          <p:cNvCxnSpPr/>
          <p:nvPr/>
        </p:nvCxnSpPr>
        <p:spPr>
          <a:xfrm>
            <a:off x="2499034" y="513022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48;p13">
            <a:extLst>
              <a:ext uri="{FF2B5EF4-FFF2-40B4-BE49-F238E27FC236}">
                <a16:creationId xmlns:a16="http://schemas.microsoft.com/office/drawing/2014/main" id="{22E57D3D-A6E0-C547-9C79-26DC1A6390FA}"/>
              </a:ext>
            </a:extLst>
          </p:cNvPr>
          <p:cNvSpPr txBox="1"/>
          <p:nvPr/>
        </p:nvSpPr>
        <p:spPr>
          <a:xfrm>
            <a:off x="2814720" y="1546353"/>
            <a:ext cx="1326130" cy="51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sprite.</a:t>
            </a:r>
            <a:endParaRPr dirty="0"/>
          </a:p>
        </p:txBody>
      </p:sp>
      <p:sp>
        <p:nvSpPr>
          <p:cNvPr id="56" name="Google Shape;548;p13">
            <a:extLst>
              <a:ext uri="{FF2B5EF4-FFF2-40B4-BE49-F238E27FC236}">
                <a16:creationId xmlns:a16="http://schemas.microsoft.com/office/drawing/2014/main" id="{82A695AE-2B5D-6D47-BC76-62635866D77C}"/>
              </a:ext>
            </a:extLst>
          </p:cNvPr>
          <p:cNvSpPr txBox="1"/>
          <p:nvPr/>
        </p:nvSpPr>
        <p:spPr>
          <a:xfrm>
            <a:off x="462476" y="2476805"/>
            <a:ext cx="3404872" cy="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Keep the previous code as is, and add this second stack of blocks:</a:t>
            </a:r>
            <a:endParaRPr dirty="0"/>
          </a:p>
        </p:txBody>
      </p:sp>
      <p:cxnSp>
        <p:nvCxnSpPr>
          <p:cNvPr id="57" name="Google Shape;541;p13">
            <a:extLst>
              <a:ext uri="{FF2B5EF4-FFF2-40B4-BE49-F238E27FC236}">
                <a16:creationId xmlns:a16="http://schemas.microsoft.com/office/drawing/2014/main" id="{FD5C7DEE-1FF0-9542-92EF-3D32969E8B00}"/>
              </a:ext>
            </a:extLst>
          </p:cNvPr>
          <p:cNvCxnSpPr>
            <a:cxnSpLocks/>
          </p:cNvCxnSpPr>
          <p:nvPr/>
        </p:nvCxnSpPr>
        <p:spPr>
          <a:xfrm>
            <a:off x="2463793" y="1646549"/>
            <a:ext cx="28670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421;p11">
            <a:extLst>
              <a:ext uri="{FF2B5EF4-FFF2-40B4-BE49-F238E27FC236}">
                <a16:creationId xmlns:a16="http://schemas.microsoft.com/office/drawing/2014/main" id="{CE0EFB7E-539D-FE49-849B-093704F112A8}"/>
              </a:ext>
            </a:extLst>
          </p:cNvPr>
          <p:cNvSpPr txBox="1"/>
          <p:nvPr/>
        </p:nvSpPr>
        <p:spPr>
          <a:xfrm>
            <a:off x="1427798" y="2237714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4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559" name="Google Shape;559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4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562" name="Google Shape;562;p14"/>
          <p:cNvSpPr/>
          <p:nvPr/>
        </p:nvSpPr>
        <p:spPr>
          <a:xfrm>
            <a:off x="1145806" y="1865477"/>
            <a:ext cx="2280400" cy="1652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145794" y="1865477"/>
            <a:ext cx="2280412" cy="165242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 txBox="1"/>
          <p:nvPr/>
        </p:nvSpPr>
        <p:spPr>
          <a:xfrm>
            <a:off x="698500" y="1105914"/>
            <a:ext cx="3162166" cy="42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524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so that the catcher moves left and right.</a:t>
            </a:r>
            <a:endParaRPr dirty="0"/>
          </a:p>
        </p:txBody>
      </p:sp>
      <p:grpSp>
        <p:nvGrpSpPr>
          <p:cNvPr id="565" name="Google Shape;565;p14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66" name="Google Shape;566;p14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14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70" name="Google Shape;570;p14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14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574" name="Google Shape;574;p14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14"/>
          <p:cNvSpPr/>
          <p:nvPr/>
        </p:nvSpPr>
        <p:spPr>
          <a:xfrm>
            <a:off x="1145806" y="3729976"/>
            <a:ext cx="2280400" cy="170117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4"/>
          <p:cNvSpPr/>
          <p:nvPr/>
        </p:nvSpPr>
        <p:spPr>
          <a:xfrm>
            <a:off x="1145794" y="3729990"/>
            <a:ext cx="2280412" cy="1701165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4"/>
          <p:cNvSpPr txBox="1">
            <a:spLocks noGrp="1"/>
          </p:cNvSpPr>
          <p:nvPr>
            <p:ph type="title"/>
          </p:nvPr>
        </p:nvSpPr>
        <p:spPr>
          <a:xfrm>
            <a:off x="227695" y="433114"/>
            <a:ext cx="411661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Move the Catcher</a:t>
            </a:r>
            <a:endParaRPr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5" name="Google Shape;585;p15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86" name="Google Shape;586;p15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15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590" name="Google Shape;590;p15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15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594" name="Google Shape;594;p15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7" name="Google Shape;597;p15"/>
          <p:cNvSpPr/>
          <p:nvPr/>
        </p:nvSpPr>
        <p:spPr>
          <a:xfrm>
            <a:off x="0" y="927100"/>
            <a:ext cx="4572000" cy="176068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/>
          <p:nvPr/>
        </p:nvSpPr>
        <p:spPr>
          <a:xfrm>
            <a:off x="0" y="2687789"/>
            <a:ext cx="4572000" cy="245774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0" y="267508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1354175" y="3149600"/>
            <a:ext cx="1736658" cy="1808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0" y="5145532"/>
            <a:ext cx="4572000" cy="125526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0" y="513283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 txBox="1"/>
          <p:nvPr/>
        </p:nvSpPr>
        <p:spPr>
          <a:xfrm>
            <a:off x="3542662" y="1685607"/>
            <a:ext cx="72898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the bowl to the bottom of the Stage.</a:t>
            </a:r>
            <a:endParaRPr dirty="0"/>
          </a:p>
        </p:txBody>
      </p:sp>
      <p:sp>
        <p:nvSpPr>
          <p:cNvPr id="605" name="Google Shape;605;p15"/>
          <p:cNvSpPr txBox="1">
            <a:spLocks noGrp="1"/>
          </p:cNvSpPr>
          <p:nvPr>
            <p:ph type="title"/>
          </p:nvPr>
        </p:nvSpPr>
        <p:spPr>
          <a:xfrm>
            <a:off x="215898" y="217775"/>
            <a:ext cx="4188621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Move the Catcher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06" name="Google Shape;606;p15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607" name="Google Shape;607;p15"/>
          <p:cNvSpPr txBox="1"/>
          <p:nvPr/>
        </p:nvSpPr>
        <p:spPr>
          <a:xfrm>
            <a:off x="1939662" y="5262267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608" name="Google Shape;608;p15"/>
          <p:cNvSpPr txBox="1"/>
          <p:nvPr/>
        </p:nvSpPr>
        <p:spPr>
          <a:xfrm>
            <a:off x="1434183" y="28010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609" name="Google Shape;609;p15"/>
          <p:cNvSpPr txBox="1"/>
          <p:nvPr/>
        </p:nvSpPr>
        <p:spPr>
          <a:xfrm>
            <a:off x="2904170" y="5722444"/>
            <a:ext cx="166783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move the catcher.</a:t>
            </a:r>
            <a:endParaRPr dirty="0"/>
          </a:p>
        </p:txBody>
      </p:sp>
      <p:cxnSp>
        <p:nvCxnSpPr>
          <p:cNvPr id="610" name="Google Shape;610;p15"/>
          <p:cNvCxnSpPr/>
          <p:nvPr/>
        </p:nvCxnSpPr>
        <p:spPr>
          <a:xfrm>
            <a:off x="2063750" y="5642314"/>
            <a:ext cx="0" cy="5114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1" name="Google Shape;611;p15"/>
          <p:cNvSpPr txBox="1"/>
          <p:nvPr/>
        </p:nvSpPr>
        <p:spPr>
          <a:xfrm>
            <a:off x="3126063" y="3407685"/>
            <a:ext cx="119951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right arrow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612" name="Google Shape;612;p15"/>
          <p:cNvSpPr/>
          <p:nvPr/>
        </p:nvSpPr>
        <p:spPr>
          <a:xfrm>
            <a:off x="2350261" y="3514369"/>
            <a:ext cx="770561" cy="2281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369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/>
          <p:nvPr/>
        </p:nvSpPr>
        <p:spPr>
          <a:xfrm>
            <a:off x="2313684" y="4376985"/>
            <a:ext cx="804166" cy="1838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3776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5"/>
          <p:cNvSpPr txBox="1"/>
          <p:nvPr/>
        </p:nvSpPr>
        <p:spPr>
          <a:xfrm>
            <a:off x="3126063" y="4450121"/>
            <a:ext cx="112966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left arrow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615" name="Google Shape;615;p15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/>
          <p:nvPr/>
        </p:nvSpPr>
        <p:spPr>
          <a:xfrm>
            <a:off x="1412125" y="1617678"/>
            <a:ext cx="712458" cy="4773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 txBox="1"/>
          <p:nvPr/>
        </p:nvSpPr>
        <p:spPr>
          <a:xfrm>
            <a:off x="1643957" y="2107078"/>
            <a:ext cx="2489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endParaRPr dirty="0"/>
          </a:p>
        </p:txBody>
      </p:sp>
      <p:sp>
        <p:nvSpPr>
          <p:cNvPr id="619" name="Google Shape;619;p15"/>
          <p:cNvSpPr txBox="1"/>
          <p:nvPr/>
        </p:nvSpPr>
        <p:spPr>
          <a:xfrm>
            <a:off x="215162" y="2085338"/>
            <a:ext cx="1081406" cy="56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catcher,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20" name="Google Shape;620;p15"/>
          <p:cNvSpPr/>
          <p:nvPr/>
        </p:nvSpPr>
        <p:spPr>
          <a:xfrm>
            <a:off x="548576" y="1605158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5"/>
          <p:cNvSpPr/>
          <p:nvPr/>
        </p:nvSpPr>
        <p:spPr>
          <a:xfrm>
            <a:off x="548576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5"/>
          <p:cNvSpPr/>
          <p:nvPr/>
        </p:nvSpPr>
        <p:spPr>
          <a:xfrm>
            <a:off x="2435545" y="1558924"/>
            <a:ext cx="1034733" cy="7124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5"/>
          <p:cNvSpPr/>
          <p:nvPr/>
        </p:nvSpPr>
        <p:spPr>
          <a:xfrm>
            <a:off x="2435545" y="1558925"/>
            <a:ext cx="1034733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1" y="0"/>
                </a:moveTo>
                <a:lnTo>
                  <a:pt x="671" y="36"/>
                </a:lnTo>
                <a:lnTo>
                  <a:pt x="199" y="289"/>
                </a:lnTo>
                <a:lnTo>
                  <a:pt x="25" y="975"/>
                </a:lnTo>
                <a:lnTo>
                  <a:pt x="0" y="2310"/>
                </a:lnTo>
                <a:lnTo>
                  <a:pt x="0" y="19290"/>
                </a:lnTo>
                <a:lnTo>
                  <a:pt x="25" y="20625"/>
                </a:lnTo>
                <a:lnTo>
                  <a:pt x="199" y="21311"/>
                </a:lnTo>
                <a:lnTo>
                  <a:pt x="671" y="21564"/>
                </a:lnTo>
                <a:lnTo>
                  <a:pt x="1591" y="21600"/>
                </a:lnTo>
                <a:lnTo>
                  <a:pt x="20009" y="21600"/>
                </a:lnTo>
                <a:lnTo>
                  <a:pt x="20929" y="21564"/>
                </a:lnTo>
                <a:lnTo>
                  <a:pt x="21401" y="21311"/>
                </a:lnTo>
                <a:lnTo>
                  <a:pt x="21575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75" y="975"/>
                </a:lnTo>
                <a:lnTo>
                  <a:pt x="21401" y="289"/>
                </a:lnTo>
                <a:lnTo>
                  <a:pt x="20929" y="36"/>
                </a:lnTo>
                <a:lnTo>
                  <a:pt x="20009" y="0"/>
                </a:lnTo>
                <a:lnTo>
                  <a:pt x="159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4" name="Google Shape;624;p15"/>
          <p:cNvCxnSpPr/>
          <p:nvPr/>
        </p:nvCxnSpPr>
        <p:spPr>
          <a:xfrm>
            <a:off x="22860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5" name="Google Shape;625;p15"/>
          <p:cNvSpPr/>
          <p:nvPr/>
        </p:nvSpPr>
        <p:spPr>
          <a:xfrm>
            <a:off x="512562" y="3256929"/>
            <a:ext cx="490044" cy="4952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41" y="0"/>
                </a:moveTo>
                <a:lnTo>
                  <a:pt x="3359" y="0"/>
                </a:lnTo>
                <a:lnTo>
                  <a:pt x="1417" y="52"/>
                </a:lnTo>
                <a:lnTo>
                  <a:pt x="420" y="415"/>
                </a:lnTo>
                <a:lnTo>
                  <a:pt x="52" y="1402"/>
                </a:lnTo>
                <a:lnTo>
                  <a:pt x="0" y="3324"/>
                </a:lnTo>
                <a:lnTo>
                  <a:pt x="0" y="18276"/>
                </a:lnTo>
                <a:lnTo>
                  <a:pt x="52" y="20198"/>
                </a:lnTo>
                <a:lnTo>
                  <a:pt x="420" y="21185"/>
                </a:lnTo>
                <a:lnTo>
                  <a:pt x="1417" y="21548"/>
                </a:lnTo>
                <a:lnTo>
                  <a:pt x="3359" y="21600"/>
                </a:lnTo>
                <a:lnTo>
                  <a:pt x="18241" y="21600"/>
                </a:lnTo>
                <a:lnTo>
                  <a:pt x="20183" y="21548"/>
                </a:lnTo>
                <a:lnTo>
                  <a:pt x="21180" y="21185"/>
                </a:lnTo>
                <a:lnTo>
                  <a:pt x="21548" y="20198"/>
                </a:lnTo>
                <a:lnTo>
                  <a:pt x="21600" y="18276"/>
                </a:lnTo>
                <a:lnTo>
                  <a:pt x="21600" y="3324"/>
                </a:lnTo>
                <a:lnTo>
                  <a:pt x="21548" y="1402"/>
                </a:lnTo>
                <a:lnTo>
                  <a:pt x="21180" y="415"/>
                </a:lnTo>
                <a:lnTo>
                  <a:pt x="20183" y="52"/>
                </a:lnTo>
                <a:lnTo>
                  <a:pt x="182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5"/>
          <p:cNvSpPr/>
          <p:nvPr/>
        </p:nvSpPr>
        <p:spPr>
          <a:xfrm>
            <a:off x="512572" y="3316070"/>
            <a:ext cx="490030" cy="3261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5"/>
          <p:cNvSpPr/>
          <p:nvPr/>
        </p:nvSpPr>
        <p:spPr>
          <a:xfrm>
            <a:off x="512562" y="3256929"/>
            <a:ext cx="490044" cy="4952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9" y="0"/>
                </a:moveTo>
                <a:lnTo>
                  <a:pt x="1417" y="52"/>
                </a:lnTo>
                <a:lnTo>
                  <a:pt x="420" y="415"/>
                </a:lnTo>
                <a:lnTo>
                  <a:pt x="52" y="1402"/>
                </a:lnTo>
                <a:lnTo>
                  <a:pt x="0" y="3324"/>
                </a:lnTo>
                <a:lnTo>
                  <a:pt x="0" y="18276"/>
                </a:lnTo>
                <a:lnTo>
                  <a:pt x="52" y="20198"/>
                </a:lnTo>
                <a:lnTo>
                  <a:pt x="420" y="21185"/>
                </a:lnTo>
                <a:lnTo>
                  <a:pt x="1417" y="21548"/>
                </a:lnTo>
                <a:lnTo>
                  <a:pt x="3359" y="21600"/>
                </a:lnTo>
                <a:lnTo>
                  <a:pt x="18241" y="21600"/>
                </a:lnTo>
                <a:lnTo>
                  <a:pt x="20183" y="21548"/>
                </a:lnTo>
                <a:lnTo>
                  <a:pt x="21180" y="21185"/>
                </a:lnTo>
                <a:lnTo>
                  <a:pt x="21548" y="20198"/>
                </a:lnTo>
                <a:lnTo>
                  <a:pt x="21600" y="18276"/>
                </a:lnTo>
                <a:lnTo>
                  <a:pt x="21600" y="3324"/>
                </a:lnTo>
                <a:lnTo>
                  <a:pt x="21548" y="1402"/>
                </a:lnTo>
                <a:lnTo>
                  <a:pt x="21180" y="415"/>
                </a:lnTo>
                <a:lnTo>
                  <a:pt x="20183" y="52"/>
                </a:lnTo>
                <a:lnTo>
                  <a:pt x="18241" y="0"/>
                </a:lnTo>
                <a:lnTo>
                  <a:pt x="335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5"/>
          <p:cNvSpPr txBox="1"/>
          <p:nvPr/>
        </p:nvSpPr>
        <p:spPr>
          <a:xfrm>
            <a:off x="661112" y="3621809"/>
            <a:ext cx="1930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endParaRPr/>
          </a:p>
        </p:txBody>
      </p:sp>
      <p:sp>
        <p:nvSpPr>
          <p:cNvPr id="629" name="Google Shape;629;p15"/>
          <p:cNvSpPr/>
          <p:nvPr/>
        </p:nvSpPr>
        <p:spPr>
          <a:xfrm>
            <a:off x="2559431" y="5761670"/>
            <a:ext cx="204585" cy="22191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5"/>
          <p:cNvSpPr/>
          <p:nvPr/>
        </p:nvSpPr>
        <p:spPr>
          <a:xfrm>
            <a:off x="2254549" y="5761670"/>
            <a:ext cx="204585" cy="2219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5"/>
          <p:cNvSpPr/>
          <p:nvPr/>
        </p:nvSpPr>
        <p:spPr>
          <a:xfrm>
            <a:off x="1405000" y="5740043"/>
            <a:ext cx="469392" cy="2651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5"/>
          <p:cNvSpPr/>
          <p:nvPr/>
        </p:nvSpPr>
        <p:spPr>
          <a:xfrm>
            <a:off x="1405000" y="5740039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609;p15">
            <a:extLst>
              <a:ext uri="{FF2B5EF4-FFF2-40B4-BE49-F238E27FC236}">
                <a16:creationId xmlns:a16="http://schemas.microsoft.com/office/drawing/2014/main" id="{15DE2559-705A-D743-8F4D-696E89185711}"/>
              </a:ext>
            </a:extLst>
          </p:cNvPr>
          <p:cNvSpPr txBox="1"/>
          <p:nvPr/>
        </p:nvSpPr>
        <p:spPr>
          <a:xfrm>
            <a:off x="255766" y="5727338"/>
            <a:ext cx="100908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6"/>
          <p:cNvSpPr txBox="1"/>
          <p:nvPr/>
        </p:nvSpPr>
        <p:spPr>
          <a:xfrm>
            <a:off x="698499" y="5927725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644" name="Google Shape;644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6"/>
          <p:cNvSpPr txBox="1"/>
          <p:nvPr/>
        </p:nvSpPr>
        <p:spPr>
          <a:xfrm>
            <a:off x="2230775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647" name="Google Shape;647;p16"/>
          <p:cNvSpPr/>
          <p:nvPr/>
        </p:nvSpPr>
        <p:spPr>
          <a:xfrm>
            <a:off x="1145806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16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6"/>
          <p:cNvSpPr txBox="1"/>
          <p:nvPr/>
        </p:nvSpPr>
        <p:spPr>
          <a:xfrm>
            <a:off x="1481162" y="1304035"/>
            <a:ext cx="1609726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the falling sprite.</a:t>
            </a:r>
            <a:endParaRPr/>
          </a:p>
        </p:txBody>
      </p:sp>
      <p:sp>
        <p:nvSpPr>
          <p:cNvPr id="650" name="Google Shape;650;p16"/>
          <p:cNvSpPr txBox="1">
            <a:spLocks noGrp="1"/>
          </p:cNvSpPr>
          <p:nvPr>
            <p:ph type="title"/>
          </p:nvPr>
        </p:nvSpPr>
        <p:spPr>
          <a:xfrm>
            <a:off x="227695" y="324213"/>
            <a:ext cx="4051253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Catch It!</a:t>
            </a:r>
            <a:endParaRPr sz="2400" dirty="0"/>
          </a:p>
        </p:txBody>
      </p:sp>
      <p:sp>
        <p:nvSpPr>
          <p:cNvPr id="651" name="Google Shape;651;p16"/>
          <p:cNvSpPr/>
          <p:nvPr/>
        </p:nvSpPr>
        <p:spPr>
          <a:xfrm>
            <a:off x="842434" y="4533737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6"/>
          <p:cNvSpPr/>
          <p:nvPr/>
        </p:nvSpPr>
        <p:spPr>
          <a:xfrm>
            <a:off x="950869" y="4533737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16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54" name="Google Shape;654;p16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16"/>
          <p:cNvGrpSpPr/>
          <p:nvPr/>
        </p:nvGrpSpPr>
        <p:grpSpPr>
          <a:xfrm>
            <a:off x="3745800" y="377375"/>
            <a:ext cx="598505" cy="625863"/>
            <a:chOff x="0" y="0"/>
            <a:chExt cx="598504" cy="625861"/>
          </a:xfrm>
        </p:grpSpPr>
        <p:sp>
          <p:nvSpPr>
            <p:cNvPr id="658" name="Google Shape;658;p16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1" name="Google Shape;661;p16"/>
          <p:cNvGrpSpPr/>
          <p:nvPr/>
        </p:nvGrpSpPr>
        <p:grpSpPr>
          <a:xfrm>
            <a:off x="3907737" y="-4241"/>
            <a:ext cx="149248" cy="309323"/>
            <a:chOff x="0" y="0"/>
            <a:chExt cx="149247" cy="309322"/>
          </a:xfrm>
        </p:grpSpPr>
        <p:sp>
          <p:nvSpPr>
            <p:cNvPr id="662" name="Google Shape;662;p16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16"/>
          <p:cNvSpPr/>
          <p:nvPr/>
        </p:nvSpPr>
        <p:spPr>
          <a:xfrm>
            <a:off x="1145806" y="3739996"/>
            <a:ext cx="2280400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6"/>
          <p:cNvSpPr/>
          <p:nvPr/>
        </p:nvSpPr>
        <p:spPr>
          <a:xfrm>
            <a:off x="1145794" y="373999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724</Words>
  <Application>Microsoft Office PowerPoint</Application>
  <PresentationFormat>Custom</PresentationFormat>
  <Paragraphs>151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Roboto Medium</vt:lpstr>
      <vt:lpstr>Roboto</vt:lpstr>
      <vt:lpstr>Calibri</vt:lpstr>
      <vt:lpstr>Helvetica Neue</vt:lpstr>
      <vt:lpstr>Roboto Black</vt:lpstr>
      <vt:lpstr>Times New Roman</vt:lpstr>
      <vt:lpstr>Arial</vt:lpstr>
      <vt:lpstr>Montserrat Black</vt:lpstr>
      <vt:lpstr>Office Theme</vt:lpstr>
      <vt:lpstr>Catch Game Cards</vt:lpstr>
      <vt:lpstr>Catch Game Cards</vt:lpstr>
      <vt:lpstr>Go to the Top</vt:lpstr>
      <vt:lpstr>Go to the Top scratch.mit.edu</vt:lpstr>
      <vt:lpstr>Fall Down</vt:lpstr>
      <vt:lpstr>Fall Down scratch.mit.edu</vt:lpstr>
      <vt:lpstr>Move the Catcher</vt:lpstr>
      <vt:lpstr>Move the Catcher scratch.mit.edu</vt:lpstr>
      <vt:lpstr>Catch It!</vt:lpstr>
      <vt:lpstr>Catch It! scratch.mit.edu</vt:lpstr>
      <vt:lpstr>Keep Score</vt:lpstr>
      <vt:lpstr>Keep Score scratch.mit.edu</vt:lpstr>
      <vt:lpstr>Bonus Points</vt:lpstr>
      <vt:lpstr>Bonus Points scratch.mit.edu</vt:lpstr>
      <vt:lpstr>You Win!</vt:lpstr>
      <vt:lpstr>You Win!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Game  Cards</dc:title>
  <cp:lastModifiedBy>Hans</cp:lastModifiedBy>
  <cp:revision>37</cp:revision>
  <dcterms:modified xsi:type="dcterms:W3CDTF">2020-06-14T11:44:07Z</dcterms:modified>
</cp:coreProperties>
</file>